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63" r:id="rId3"/>
    <p:sldId id="2037" r:id="rId4"/>
    <p:sldId id="2038" r:id="rId5"/>
    <p:sldId id="2039" r:id="rId6"/>
    <p:sldId id="262" r:id="rId7"/>
    <p:sldId id="2041" r:id="rId8"/>
    <p:sldId id="2011" r:id="rId9"/>
    <p:sldId id="2012" r:id="rId10"/>
    <p:sldId id="2013" r:id="rId11"/>
    <p:sldId id="266" r:id="rId12"/>
    <p:sldId id="2015" r:id="rId13"/>
    <p:sldId id="2016" r:id="rId14"/>
    <p:sldId id="2017" r:id="rId15"/>
    <p:sldId id="2018" r:id="rId16"/>
    <p:sldId id="2019" r:id="rId17"/>
    <p:sldId id="2042" r:id="rId18"/>
    <p:sldId id="2021" r:id="rId19"/>
    <p:sldId id="340" r:id="rId20"/>
    <p:sldId id="2023" r:id="rId21"/>
    <p:sldId id="2024" r:id="rId22"/>
    <p:sldId id="2025" r:id="rId23"/>
    <p:sldId id="2026" r:id="rId24"/>
    <p:sldId id="2027" r:id="rId25"/>
    <p:sldId id="20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5564" userDrawn="1">
          <p15:clr>
            <a:srgbClr val="A4A3A4"/>
          </p15:clr>
        </p15:guide>
        <p15:guide id="8" pos="7650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1" pos="2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1"/>
    <p:restoredTop sz="95439"/>
  </p:normalViewPr>
  <p:slideViewPr>
    <p:cSldViewPr snapToGrid="0" snapToObjects="1" showGuides="1">
      <p:cViewPr>
        <p:scale>
          <a:sx n="73" d="100"/>
          <a:sy n="73" d="100"/>
        </p:scale>
        <p:origin x="528" y="712"/>
      </p:cViewPr>
      <p:guideLst>
        <p:guide orient="horz" pos="2160"/>
        <p:guide pos="7242"/>
        <p:guide pos="3840"/>
        <p:guide orient="horz" pos="346"/>
        <p:guide orient="horz" pos="3952"/>
        <p:guide pos="5564"/>
        <p:guide pos="7650"/>
        <p:guide pos="438"/>
        <p:guide orient="horz" pos="4320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874352CC-BD23-484A-A07B-272766CB6D84}"/>
              </a:ext>
            </a:extLst>
          </p:cNvPr>
          <p:cNvGrpSpPr/>
          <p:nvPr userDrawn="1"/>
        </p:nvGrpSpPr>
        <p:grpSpPr>
          <a:xfrm>
            <a:off x="8765257" y="-747533"/>
            <a:ext cx="4188807" cy="8353066"/>
            <a:chOff x="-1007111" y="-1170073"/>
            <a:chExt cx="4188807" cy="8353066"/>
          </a:xfrm>
        </p:grpSpPr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CA6B51C-B00E-8646-9A4E-8DDE707A94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-1050491" y="3211248"/>
              <a:ext cx="3928567" cy="3428981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4C842162-2FE9-1C4D-BFE1-6BAD1A1C80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1532163" y="5533460"/>
              <a:ext cx="1870891" cy="142817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8258395-E105-5A48-B1C2-B2A2FC1BB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482" y="-1170073"/>
              <a:ext cx="3773767" cy="3692409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EEE5ED45-F7E5-2D4C-B7F6-561C9608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740" y="1630785"/>
              <a:ext cx="2126928" cy="1842175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3BB7DD52-7122-D149-A539-42DE78DA29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2772287" y="1573750"/>
              <a:ext cx="7240852" cy="3710500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75CD7A9-E177-EC4A-AD93-D5EC6334DA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634181"/>
            <a:ext cx="1904758" cy="33744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46329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74C1B11B-C1D4-8647-BF93-9D54422749A5}"/>
              </a:ext>
            </a:extLst>
          </p:cNvPr>
          <p:cNvGrpSpPr/>
          <p:nvPr userDrawn="1"/>
        </p:nvGrpSpPr>
        <p:grpSpPr>
          <a:xfrm>
            <a:off x="-773196" y="-1170073"/>
            <a:ext cx="4188807" cy="8353066"/>
            <a:chOff x="-1007111" y="-1170073"/>
            <a:chExt cx="4188807" cy="8353066"/>
          </a:xfrm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2839309-683F-D648-AD59-A8FC699834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-1050491" y="3211248"/>
              <a:ext cx="3928567" cy="3428981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6CDDAB5-5FAE-6048-95B6-A3032A327E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1532163" y="5533460"/>
              <a:ext cx="1870891" cy="142817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DC10E9E-7C7B-E344-8774-862981FAF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482" y="-1170073"/>
              <a:ext cx="3773767" cy="3692409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90756071-0563-0E48-830D-0E683B2AE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740" y="1630785"/>
              <a:ext cx="2126928" cy="1842175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7264D694-BA54-1E4C-8DC6-8936E3F46E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2772287" y="1573750"/>
              <a:ext cx="7240852" cy="3710500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8043" y="2244144"/>
            <a:ext cx="3719566" cy="23697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86245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BFD0EBF-6AC6-E548-9B14-33F86774EF2E}"/>
              </a:ext>
            </a:extLst>
          </p:cNvPr>
          <p:cNvGrpSpPr/>
          <p:nvPr userDrawn="1"/>
        </p:nvGrpSpPr>
        <p:grpSpPr>
          <a:xfrm>
            <a:off x="8765257" y="-747533"/>
            <a:ext cx="4188807" cy="8353066"/>
            <a:chOff x="-1007111" y="-1170073"/>
            <a:chExt cx="4188807" cy="8353066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572282F-FB19-3D41-8DE3-9080EDDD52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-1050491" y="3211248"/>
              <a:ext cx="3928567" cy="3428981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748FE9-9ED6-AB41-B105-5BEB0079BD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1532163" y="5533460"/>
              <a:ext cx="1870891" cy="142817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8BD601C-BDC3-5D48-A12C-31809EBEE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482" y="-1170073"/>
              <a:ext cx="3773767" cy="3692409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2BEE9045-185D-464C-B6F7-B45E0E16B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740" y="1630785"/>
              <a:ext cx="2126928" cy="1842175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E636D531-6F54-964B-943A-8C5B3E1F21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2772287" y="1573750"/>
              <a:ext cx="7240852" cy="3710500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500354" y="2390085"/>
            <a:ext cx="3679505" cy="20778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39094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IFY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B9008689-2448-B04D-B645-AE6A8AF43AAF}"/>
              </a:ext>
            </a:extLst>
          </p:cNvPr>
          <p:cNvGrpSpPr/>
          <p:nvPr userDrawn="1"/>
        </p:nvGrpSpPr>
        <p:grpSpPr>
          <a:xfrm>
            <a:off x="-155769" y="4134270"/>
            <a:ext cx="12546549" cy="4480831"/>
            <a:chOff x="-432296" y="4621796"/>
            <a:chExt cx="10707537" cy="3824053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9CAB7-8770-9843-83AB-892054A314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3672967" y="4834976"/>
              <a:ext cx="3352737" cy="2926378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C4518B-EEBF-4043-BF85-3C8E0D18A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2568576" y="5393360"/>
              <a:ext cx="1596665" cy="1218840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30087B9-4D7F-F049-958F-DA6E7CC60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2296" y="5048599"/>
              <a:ext cx="3220627" cy="3151194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3E6A648A-D692-364D-9E38-6FA730354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068" y="6206640"/>
              <a:ext cx="1815173" cy="1572158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86836D6-2374-4B4C-AE29-B3C4A2F7C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944" y="5279216"/>
              <a:ext cx="6179523" cy="3166633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C343E48-DF1A-2A4A-973B-9CCCA5CF9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4635" y="7515946"/>
              <a:ext cx="546133" cy="264773"/>
            </a:xfrm>
            <a:custGeom>
              <a:avLst/>
              <a:gdLst>
                <a:gd name="connsiteX0" fmla="*/ 259348 w 546133"/>
                <a:gd name="connsiteY0" fmla="*/ 94230 h 264773"/>
                <a:gd name="connsiteX1" fmla="*/ 300659 w 546133"/>
                <a:gd name="connsiteY1" fmla="*/ 106532 h 264773"/>
                <a:gd name="connsiteX2" fmla="*/ 316291 w 546133"/>
                <a:gd name="connsiteY2" fmla="*/ 141759 h 264773"/>
                <a:gd name="connsiteX3" fmla="*/ 312383 w 546133"/>
                <a:gd name="connsiteY3" fmla="*/ 161329 h 264773"/>
                <a:gd name="connsiteX4" fmla="*/ 298426 w 546133"/>
                <a:gd name="connsiteY4" fmla="*/ 183136 h 264773"/>
                <a:gd name="connsiteX5" fmla="*/ 280562 w 546133"/>
                <a:gd name="connsiteY5" fmla="*/ 202148 h 264773"/>
                <a:gd name="connsiteX6" fmla="*/ 238134 w 546133"/>
                <a:gd name="connsiteY6" fmla="*/ 245762 h 264773"/>
                <a:gd name="connsiteX7" fmla="*/ 316849 w 546133"/>
                <a:gd name="connsiteY7" fmla="*/ 245762 h 264773"/>
                <a:gd name="connsiteX8" fmla="*/ 316849 w 546133"/>
                <a:gd name="connsiteY8" fmla="*/ 264773 h 264773"/>
                <a:gd name="connsiteX9" fmla="*/ 210779 w 546133"/>
                <a:gd name="connsiteY9" fmla="*/ 264773 h 264773"/>
                <a:gd name="connsiteX10" fmla="*/ 210779 w 546133"/>
                <a:gd name="connsiteY10" fmla="*/ 245762 h 264773"/>
                <a:gd name="connsiteX11" fmla="*/ 245950 w 546133"/>
                <a:gd name="connsiteY11" fmla="*/ 209976 h 264773"/>
                <a:gd name="connsiteX12" fmla="*/ 274421 w 546133"/>
                <a:gd name="connsiteY12" fmla="*/ 180340 h 264773"/>
                <a:gd name="connsiteX13" fmla="*/ 288936 w 546133"/>
                <a:gd name="connsiteY13" fmla="*/ 159652 h 264773"/>
                <a:gd name="connsiteX14" fmla="*/ 293402 w 546133"/>
                <a:gd name="connsiteY14" fmla="*/ 143436 h 264773"/>
                <a:gd name="connsiteX15" fmla="*/ 283912 w 546133"/>
                <a:gd name="connsiteY15" fmla="*/ 121629 h 264773"/>
                <a:gd name="connsiteX16" fmla="*/ 259906 w 546133"/>
                <a:gd name="connsiteY16" fmla="*/ 112682 h 264773"/>
                <a:gd name="connsiteX17" fmla="*/ 237018 w 546133"/>
                <a:gd name="connsiteY17" fmla="*/ 116597 h 264773"/>
                <a:gd name="connsiteX18" fmla="*/ 211896 w 546133"/>
                <a:gd name="connsiteY18" fmla="*/ 127780 h 264773"/>
                <a:gd name="connsiteX19" fmla="*/ 211896 w 546133"/>
                <a:gd name="connsiteY19" fmla="*/ 105413 h 264773"/>
                <a:gd name="connsiteX20" fmla="*/ 237576 w 546133"/>
                <a:gd name="connsiteY20" fmla="*/ 96467 h 264773"/>
                <a:gd name="connsiteX21" fmla="*/ 259348 w 546133"/>
                <a:gd name="connsiteY21" fmla="*/ 94230 h 264773"/>
                <a:gd name="connsiteX22" fmla="*/ 443506 w 546133"/>
                <a:gd name="connsiteY22" fmla="*/ 24749 h 264773"/>
                <a:gd name="connsiteX23" fmla="*/ 391629 w 546133"/>
                <a:gd name="connsiteY23" fmla="*/ 48935 h 264773"/>
                <a:gd name="connsiteX24" fmla="*/ 372457 w 546133"/>
                <a:gd name="connsiteY24" fmla="*/ 115308 h 264773"/>
                <a:gd name="connsiteX25" fmla="*/ 391629 w 546133"/>
                <a:gd name="connsiteY25" fmla="*/ 181680 h 264773"/>
                <a:gd name="connsiteX26" fmla="*/ 443506 w 546133"/>
                <a:gd name="connsiteY26" fmla="*/ 205304 h 264773"/>
                <a:gd name="connsiteX27" fmla="*/ 495384 w 546133"/>
                <a:gd name="connsiteY27" fmla="*/ 181680 h 264773"/>
                <a:gd name="connsiteX28" fmla="*/ 514556 w 546133"/>
                <a:gd name="connsiteY28" fmla="*/ 115308 h 264773"/>
                <a:gd name="connsiteX29" fmla="*/ 495384 w 546133"/>
                <a:gd name="connsiteY29" fmla="*/ 48935 h 264773"/>
                <a:gd name="connsiteX30" fmla="*/ 443506 w 546133"/>
                <a:gd name="connsiteY30" fmla="*/ 24749 h 264773"/>
                <a:gd name="connsiteX31" fmla="*/ 0 w 546133"/>
                <a:gd name="connsiteY31" fmla="*/ 4959 h 264773"/>
                <a:gd name="connsiteX32" fmla="*/ 29691 w 546133"/>
                <a:gd name="connsiteY32" fmla="*/ 4959 h 264773"/>
                <a:gd name="connsiteX33" fmla="*/ 29691 w 546133"/>
                <a:gd name="connsiteY33" fmla="*/ 95142 h 264773"/>
                <a:gd name="connsiteX34" fmla="*/ 137811 w 546133"/>
                <a:gd name="connsiteY34" fmla="*/ 95142 h 264773"/>
                <a:gd name="connsiteX35" fmla="*/ 137811 w 546133"/>
                <a:gd name="connsiteY35" fmla="*/ 4959 h 264773"/>
                <a:gd name="connsiteX36" fmla="*/ 168063 w 546133"/>
                <a:gd name="connsiteY36" fmla="*/ 4959 h 264773"/>
                <a:gd name="connsiteX37" fmla="*/ 168063 w 546133"/>
                <a:gd name="connsiteY37" fmla="*/ 225095 h 264773"/>
                <a:gd name="connsiteX38" fmla="*/ 137811 w 546133"/>
                <a:gd name="connsiteY38" fmla="*/ 225095 h 264773"/>
                <a:gd name="connsiteX39" fmla="*/ 137811 w 546133"/>
                <a:gd name="connsiteY39" fmla="*/ 120349 h 264773"/>
                <a:gd name="connsiteX40" fmla="*/ 29691 w 546133"/>
                <a:gd name="connsiteY40" fmla="*/ 120349 h 264773"/>
                <a:gd name="connsiteX41" fmla="*/ 29691 w 546133"/>
                <a:gd name="connsiteY41" fmla="*/ 225095 h 264773"/>
                <a:gd name="connsiteX42" fmla="*/ 0 w 546133"/>
                <a:gd name="connsiteY42" fmla="*/ 225095 h 264773"/>
                <a:gd name="connsiteX43" fmla="*/ 443506 w 546133"/>
                <a:gd name="connsiteY43" fmla="*/ 0 h 264773"/>
                <a:gd name="connsiteX44" fmla="*/ 517939 w 546133"/>
                <a:gd name="connsiteY44" fmla="*/ 31498 h 264773"/>
                <a:gd name="connsiteX45" fmla="*/ 546133 w 546133"/>
                <a:gd name="connsiteY45" fmla="*/ 115308 h 264773"/>
                <a:gd name="connsiteX46" fmla="*/ 517939 w 546133"/>
                <a:gd name="connsiteY46" fmla="*/ 199117 h 264773"/>
                <a:gd name="connsiteX47" fmla="*/ 443506 w 546133"/>
                <a:gd name="connsiteY47" fmla="*/ 230053 h 264773"/>
                <a:gd name="connsiteX48" fmla="*/ 368510 w 546133"/>
                <a:gd name="connsiteY48" fmla="*/ 199117 h 264773"/>
                <a:gd name="connsiteX49" fmla="*/ 340879 w 546133"/>
                <a:gd name="connsiteY49" fmla="*/ 115308 h 264773"/>
                <a:gd name="connsiteX50" fmla="*/ 368510 w 546133"/>
                <a:gd name="connsiteY50" fmla="*/ 31498 h 264773"/>
                <a:gd name="connsiteX51" fmla="*/ 443506 w 546133"/>
                <a:gd name="connsiteY51" fmla="*/ 0 h 26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46133" h="264773">
                  <a:moveTo>
                    <a:pt x="259348" y="94230"/>
                  </a:moveTo>
                  <a:cubicBezTo>
                    <a:pt x="276654" y="94230"/>
                    <a:pt x="290611" y="98144"/>
                    <a:pt x="300659" y="106532"/>
                  </a:cubicBezTo>
                  <a:cubicBezTo>
                    <a:pt x="311266" y="115478"/>
                    <a:pt x="316291" y="127221"/>
                    <a:pt x="316291" y="141759"/>
                  </a:cubicBezTo>
                  <a:cubicBezTo>
                    <a:pt x="316291" y="148468"/>
                    <a:pt x="315174" y="155178"/>
                    <a:pt x="312383" y="161329"/>
                  </a:cubicBezTo>
                  <a:cubicBezTo>
                    <a:pt x="310150" y="167480"/>
                    <a:pt x="305125" y="174749"/>
                    <a:pt x="298426" y="183136"/>
                  </a:cubicBezTo>
                  <a:cubicBezTo>
                    <a:pt x="296193" y="185373"/>
                    <a:pt x="290611" y="191524"/>
                    <a:pt x="280562" y="202148"/>
                  </a:cubicBezTo>
                  <a:cubicBezTo>
                    <a:pt x="270513" y="212772"/>
                    <a:pt x="256557" y="226750"/>
                    <a:pt x="238134" y="245762"/>
                  </a:cubicBezTo>
                  <a:lnTo>
                    <a:pt x="316849" y="245762"/>
                  </a:lnTo>
                  <a:lnTo>
                    <a:pt x="316849" y="264773"/>
                  </a:lnTo>
                  <a:lnTo>
                    <a:pt x="210779" y="264773"/>
                  </a:lnTo>
                  <a:lnTo>
                    <a:pt x="210779" y="245762"/>
                  </a:lnTo>
                  <a:cubicBezTo>
                    <a:pt x="219711" y="236815"/>
                    <a:pt x="231435" y="224514"/>
                    <a:pt x="245950" y="209976"/>
                  </a:cubicBezTo>
                  <a:cubicBezTo>
                    <a:pt x="261023" y="194878"/>
                    <a:pt x="270513" y="184814"/>
                    <a:pt x="274421" y="180340"/>
                  </a:cubicBezTo>
                  <a:cubicBezTo>
                    <a:pt x="281678" y="172512"/>
                    <a:pt x="286145" y="165243"/>
                    <a:pt x="288936" y="159652"/>
                  </a:cubicBezTo>
                  <a:cubicBezTo>
                    <a:pt x="292285" y="154060"/>
                    <a:pt x="293402" y="148468"/>
                    <a:pt x="293402" y="143436"/>
                  </a:cubicBezTo>
                  <a:cubicBezTo>
                    <a:pt x="293402" y="134490"/>
                    <a:pt x="290611" y="127221"/>
                    <a:pt x="283912" y="121629"/>
                  </a:cubicBezTo>
                  <a:cubicBezTo>
                    <a:pt x="277771" y="116037"/>
                    <a:pt x="269955" y="112682"/>
                    <a:pt x="259906" y="112682"/>
                  </a:cubicBezTo>
                  <a:cubicBezTo>
                    <a:pt x="253207" y="112682"/>
                    <a:pt x="245391" y="114360"/>
                    <a:pt x="237018" y="116597"/>
                  </a:cubicBezTo>
                  <a:cubicBezTo>
                    <a:pt x="229202" y="119392"/>
                    <a:pt x="220828" y="122747"/>
                    <a:pt x="211896" y="127780"/>
                  </a:cubicBezTo>
                  <a:lnTo>
                    <a:pt x="211896" y="105413"/>
                  </a:lnTo>
                  <a:cubicBezTo>
                    <a:pt x="220828" y="100940"/>
                    <a:pt x="229760" y="98704"/>
                    <a:pt x="237576" y="96467"/>
                  </a:cubicBezTo>
                  <a:cubicBezTo>
                    <a:pt x="245391" y="94789"/>
                    <a:pt x="253207" y="94230"/>
                    <a:pt x="259348" y="94230"/>
                  </a:cubicBezTo>
                  <a:close/>
                  <a:moveTo>
                    <a:pt x="443506" y="24749"/>
                  </a:moveTo>
                  <a:cubicBezTo>
                    <a:pt x="422079" y="24749"/>
                    <a:pt x="404598" y="32623"/>
                    <a:pt x="391629" y="48935"/>
                  </a:cubicBezTo>
                  <a:cubicBezTo>
                    <a:pt x="378660" y="65247"/>
                    <a:pt x="372457" y="87183"/>
                    <a:pt x="372457" y="115308"/>
                  </a:cubicBezTo>
                  <a:cubicBezTo>
                    <a:pt x="372457" y="143432"/>
                    <a:pt x="378660" y="165368"/>
                    <a:pt x="391629" y="181680"/>
                  </a:cubicBezTo>
                  <a:cubicBezTo>
                    <a:pt x="404598" y="197429"/>
                    <a:pt x="422079" y="205304"/>
                    <a:pt x="443506" y="205304"/>
                  </a:cubicBezTo>
                  <a:cubicBezTo>
                    <a:pt x="465498" y="205304"/>
                    <a:pt x="482978" y="197429"/>
                    <a:pt x="495384" y="181680"/>
                  </a:cubicBezTo>
                  <a:cubicBezTo>
                    <a:pt x="508353" y="165368"/>
                    <a:pt x="514556" y="143432"/>
                    <a:pt x="514556" y="115308"/>
                  </a:cubicBezTo>
                  <a:cubicBezTo>
                    <a:pt x="514556" y="87183"/>
                    <a:pt x="508353" y="65247"/>
                    <a:pt x="495384" y="48935"/>
                  </a:cubicBezTo>
                  <a:cubicBezTo>
                    <a:pt x="482978" y="32623"/>
                    <a:pt x="465498" y="24749"/>
                    <a:pt x="443506" y="24749"/>
                  </a:cubicBezTo>
                  <a:close/>
                  <a:moveTo>
                    <a:pt x="0" y="4959"/>
                  </a:moveTo>
                  <a:lnTo>
                    <a:pt x="29691" y="4959"/>
                  </a:lnTo>
                  <a:lnTo>
                    <a:pt x="29691" y="95142"/>
                  </a:lnTo>
                  <a:lnTo>
                    <a:pt x="137811" y="95142"/>
                  </a:lnTo>
                  <a:lnTo>
                    <a:pt x="137811" y="4959"/>
                  </a:lnTo>
                  <a:lnTo>
                    <a:pt x="168063" y="4959"/>
                  </a:lnTo>
                  <a:lnTo>
                    <a:pt x="168063" y="225095"/>
                  </a:lnTo>
                  <a:lnTo>
                    <a:pt x="137811" y="225095"/>
                  </a:lnTo>
                  <a:lnTo>
                    <a:pt x="137811" y="120349"/>
                  </a:lnTo>
                  <a:lnTo>
                    <a:pt x="29691" y="120349"/>
                  </a:lnTo>
                  <a:lnTo>
                    <a:pt x="29691" y="225095"/>
                  </a:lnTo>
                  <a:lnTo>
                    <a:pt x="0" y="225095"/>
                  </a:lnTo>
                  <a:close/>
                  <a:moveTo>
                    <a:pt x="443506" y="0"/>
                  </a:moveTo>
                  <a:cubicBezTo>
                    <a:pt x="474520" y="0"/>
                    <a:pt x="499331" y="10687"/>
                    <a:pt x="517939" y="31498"/>
                  </a:cubicBezTo>
                  <a:cubicBezTo>
                    <a:pt x="537111" y="52310"/>
                    <a:pt x="546133" y="79871"/>
                    <a:pt x="546133" y="115308"/>
                  </a:cubicBezTo>
                  <a:cubicBezTo>
                    <a:pt x="546133" y="150181"/>
                    <a:pt x="537111" y="178305"/>
                    <a:pt x="517939" y="199117"/>
                  </a:cubicBezTo>
                  <a:cubicBezTo>
                    <a:pt x="499331" y="219928"/>
                    <a:pt x="474520" y="230053"/>
                    <a:pt x="443506" y="230053"/>
                  </a:cubicBezTo>
                  <a:cubicBezTo>
                    <a:pt x="412493" y="230053"/>
                    <a:pt x="387682" y="219928"/>
                    <a:pt x="368510" y="199117"/>
                  </a:cubicBezTo>
                  <a:cubicBezTo>
                    <a:pt x="349901" y="178305"/>
                    <a:pt x="340879" y="150181"/>
                    <a:pt x="340879" y="115308"/>
                  </a:cubicBezTo>
                  <a:cubicBezTo>
                    <a:pt x="340879" y="79871"/>
                    <a:pt x="349901" y="52310"/>
                    <a:pt x="368510" y="31498"/>
                  </a:cubicBezTo>
                  <a:cubicBezTo>
                    <a:pt x="387682" y="10687"/>
                    <a:pt x="412493" y="0"/>
                    <a:pt x="443506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3940EB-AAE4-BB49-B57C-83A15FCC8608}"/>
              </a:ext>
            </a:extLst>
          </p:cNvPr>
          <p:cNvGrpSpPr/>
          <p:nvPr userDrawn="1"/>
        </p:nvGrpSpPr>
        <p:grpSpPr>
          <a:xfrm flipH="1">
            <a:off x="-177000" y="-2562578"/>
            <a:ext cx="12546000" cy="4480831"/>
            <a:chOff x="-432296" y="4621796"/>
            <a:chExt cx="10707537" cy="3824053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2E61FFA-639E-B042-BFCD-69CE2EAF59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3672967" y="4834976"/>
              <a:ext cx="3352737" cy="2926378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6A820B5D-4EC5-C546-9E4A-279624F8DE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2568576" y="5393360"/>
              <a:ext cx="1596665" cy="1218840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B1C0A04-20FD-5945-83BE-DD1566E7F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2296" y="5048599"/>
              <a:ext cx="3220627" cy="3151194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996E5D32-8377-AE4B-923B-57DB13B1D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068" y="6206640"/>
              <a:ext cx="1815173" cy="1572158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A3A17E28-CD7B-314C-89CA-DB94F3BA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944" y="5279216"/>
              <a:ext cx="6179523" cy="3166633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9138230-4947-4645-84A0-A35DF6FCF2F3}"/>
              </a:ext>
            </a:extLst>
          </p:cNvPr>
          <p:cNvGrpSpPr/>
          <p:nvPr userDrawn="1"/>
        </p:nvGrpSpPr>
        <p:grpSpPr>
          <a:xfrm>
            <a:off x="-155769" y="3644728"/>
            <a:ext cx="12546549" cy="4480831"/>
            <a:chOff x="-432296" y="4621796"/>
            <a:chExt cx="10707537" cy="382405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009C998-DB00-FE40-BF7C-35477C877A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3672967" y="4834976"/>
              <a:ext cx="3352737" cy="2926378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2BF9AE5-8169-8D49-A53E-9EC667EE24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2568576" y="5393360"/>
              <a:ext cx="1596665" cy="1218840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DE337FB-1680-9A45-AC97-1D34136D5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2296" y="5048599"/>
              <a:ext cx="3220627" cy="3151194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3BC1D947-6234-E54D-BDE5-87CA20807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068" y="6206640"/>
              <a:ext cx="1815173" cy="1572158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7948056A-06F2-5543-A5E5-FF1D3022D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944" y="5279216"/>
              <a:ext cx="6179523" cy="3166633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C4C237-E853-8A48-808A-1A304E32F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4635" y="7515946"/>
              <a:ext cx="546133" cy="264773"/>
            </a:xfrm>
            <a:custGeom>
              <a:avLst/>
              <a:gdLst>
                <a:gd name="connsiteX0" fmla="*/ 259348 w 546133"/>
                <a:gd name="connsiteY0" fmla="*/ 94230 h 264773"/>
                <a:gd name="connsiteX1" fmla="*/ 300659 w 546133"/>
                <a:gd name="connsiteY1" fmla="*/ 106532 h 264773"/>
                <a:gd name="connsiteX2" fmla="*/ 316291 w 546133"/>
                <a:gd name="connsiteY2" fmla="*/ 141759 h 264773"/>
                <a:gd name="connsiteX3" fmla="*/ 312383 w 546133"/>
                <a:gd name="connsiteY3" fmla="*/ 161329 h 264773"/>
                <a:gd name="connsiteX4" fmla="*/ 298426 w 546133"/>
                <a:gd name="connsiteY4" fmla="*/ 183136 h 264773"/>
                <a:gd name="connsiteX5" fmla="*/ 280562 w 546133"/>
                <a:gd name="connsiteY5" fmla="*/ 202148 h 264773"/>
                <a:gd name="connsiteX6" fmla="*/ 238134 w 546133"/>
                <a:gd name="connsiteY6" fmla="*/ 245762 h 264773"/>
                <a:gd name="connsiteX7" fmla="*/ 316849 w 546133"/>
                <a:gd name="connsiteY7" fmla="*/ 245762 h 264773"/>
                <a:gd name="connsiteX8" fmla="*/ 316849 w 546133"/>
                <a:gd name="connsiteY8" fmla="*/ 264773 h 264773"/>
                <a:gd name="connsiteX9" fmla="*/ 210779 w 546133"/>
                <a:gd name="connsiteY9" fmla="*/ 264773 h 264773"/>
                <a:gd name="connsiteX10" fmla="*/ 210779 w 546133"/>
                <a:gd name="connsiteY10" fmla="*/ 245762 h 264773"/>
                <a:gd name="connsiteX11" fmla="*/ 245950 w 546133"/>
                <a:gd name="connsiteY11" fmla="*/ 209976 h 264773"/>
                <a:gd name="connsiteX12" fmla="*/ 274421 w 546133"/>
                <a:gd name="connsiteY12" fmla="*/ 180340 h 264773"/>
                <a:gd name="connsiteX13" fmla="*/ 288936 w 546133"/>
                <a:gd name="connsiteY13" fmla="*/ 159652 h 264773"/>
                <a:gd name="connsiteX14" fmla="*/ 293402 w 546133"/>
                <a:gd name="connsiteY14" fmla="*/ 143436 h 264773"/>
                <a:gd name="connsiteX15" fmla="*/ 283912 w 546133"/>
                <a:gd name="connsiteY15" fmla="*/ 121629 h 264773"/>
                <a:gd name="connsiteX16" fmla="*/ 259906 w 546133"/>
                <a:gd name="connsiteY16" fmla="*/ 112682 h 264773"/>
                <a:gd name="connsiteX17" fmla="*/ 237018 w 546133"/>
                <a:gd name="connsiteY17" fmla="*/ 116597 h 264773"/>
                <a:gd name="connsiteX18" fmla="*/ 211896 w 546133"/>
                <a:gd name="connsiteY18" fmla="*/ 127780 h 264773"/>
                <a:gd name="connsiteX19" fmla="*/ 211896 w 546133"/>
                <a:gd name="connsiteY19" fmla="*/ 105413 h 264773"/>
                <a:gd name="connsiteX20" fmla="*/ 237576 w 546133"/>
                <a:gd name="connsiteY20" fmla="*/ 96467 h 264773"/>
                <a:gd name="connsiteX21" fmla="*/ 259348 w 546133"/>
                <a:gd name="connsiteY21" fmla="*/ 94230 h 264773"/>
                <a:gd name="connsiteX22" fmla="*/ 443506 w 546133"/>
                <a:gd name="connsiteY22" fmla="*/ 24749 h 264773"/>
                <a:gd name="connsiteX23" fmla="*/ 391629 w 546133"/>
                <a:gd name="connsiteY23" fmla="*/ 48935 h 264773"/>
                <a:gd name="connsiteX24" fmla="*/ 372457 w 546133"/>
                <a:gd name="connsiteY24" fmla="*/ 115308 h 264773"/>
                <a:gd name="connsiteX25" fmla="*/ 391629 w 546133"/>
                <a:gd name="connsiteY25" fmla="*/ 181680 h 264773"/>
                <a:gd name="connsiteX26" fmla="*/ 443506 w 546133"/>
                <a:gd name="connsiteY26" fmla="*/ 205304 h 264773"/>
                <a:gd name="connsiteX27" fmla="*/ 495384 w 546133"/>
                <a:gd name="connsiteY27" fmla="*/ 181680 h 264773"/>
                <a:gd name="connsiteX28" fmla="*/ 514556 w 546133"/>
                <a:gd name="connsiteY28" fmla="*/ 115308 h 264773"/>
                <a:gd name="connsiteX29" fmla="*/ 495384 w 546133"/>
                <a:gd name="connsiteY29" fmla="*/ 48935 h 264773"/>
                <a:gd name="connsiteX30" fmla="*/ 443506 w 546133"/>
                <a:gd name="connsiteY30" fmla="*/ 24749 h 264773"/>
                <a:gd name="connsiteX31" fmla="*/ 0 w 546133"/>
                <a:gd name="connsiteY31" fmla="*/ 4959 h 264773"/>
                <a:gd name="connsiteX32" fmla="*/ 29691 w 546133"/>
                <a:gd name="connsiteY32" fmla="*/ 4959 h 264773"/>
                <a:gd name="connsiteX33" fmla="*/ 29691 w 546133"/>
                <a:gd name="connsiteY33" fmla="*/ 95142 h 264773"/>
                <a:gd name="connsiteX34" fmla="*/ 137811 w 546133"/>
                <a:gd name="connsiteY34" fmla="*/ 95142 h 264773"/>
                <a:gd name="connsiteX35" fmla="*/ 137811 w 546133"/>
                <a:gd name="connsiteY35" fmla="*/ 4959 h 264773"/>
                <a:gd name="connsiteX36" fmla="*/ 168063 w 546133"/>
                <a:gd name="connsiteY36" fmla="*/ 4959 h 264773"/>
                <a:gd name="connsiteX37" fmla="*/ 168063 w 546133"/>
                <a:gd name="connsiteY37" fmla="*/ 225095 h 264773"/>
                <a:gd name="connsiteX38" fmla="*/ 137811 w 546133"/>
                <a:gd name="connsiteY38" fmla="*/ 225095 h 264773"/>
                <a:gd name="connsiteX39" fmla="*/ 137811 w 546133"/>
                <a:gd name="connsiteY39" fmla="*/ 120349 h 264773"/>
                <a:gd name="connsiteX40" fmla="*/ 29691 w 546133"/>
                <a:gd name="connsiteY40" fmla="*/ 120349 h 264773"/>
                <a:gd name="connsiteX41" fmla="*/ 29691 w 546133"/>
                <a:gd name="connsiteY41" fmla="*/ 225095 h 264773"/>
                <a:gd name="connsiteX42" fmla="*/ 0 w 546133"/>
                <a:gd name="connsiteY42" fmla="*/ 225095 h 264773"/>
                <a:gd name="connsiteX43" fmla="*/ 443506 w 546133"/>
                <a:gd name="connsiteY43" fmla="*/ 0 h 264773"/>
                <a:gd name="connsiteX44" fmla="*/ 517939 w 546133"/>
                <a:gd name="connsiteY44" fmla="*/ 31498 h 264773"/>
                <a:gd name="connsiteX45" fmla="*/ 546133 w 546133"/>
                <a:gd name="connsiteY45" fmla="*/ 115308 h 264773"/>
                <a:gd name="connsiteX46" fmla="*/ 517939 w 546133"/>
                <a:gd name="connsiteY46" fmla="*/ 199117 h 264773"/>
                <a:gd name="connsiteX47" fmla="*/ 443506 w 546133"/>
                <a:gd name="connsiteY47" fmla="*/ 230053 h 264773"/>
                <a:gd name="connsiteX48" fmla="*/ 368510 w 546133"/>
                <a:gd name="connsiteY48" fmla="*/ 199117 h 264773"/>
                <a:gd name="connsiteX49" fmla="*/ 340879 w 546133"/>
                <a:gd name="connsiteY49" fmla="*/ 115308 h 264773"/>
                <a:gd name="connsiteX50" fmla="*/ 368510 w 546133"/>
                <a:gd name="connsiteY50" fmla="*/ 31498 h 264773"/>
                <a:gd name="connsiteX51" fmla="*/ 443506 w 546133"/>
                <a:gd name="connsiteY51" fmla="*/ 0 h 26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46133" h="264773">
                  <a:moveTo>
                    <a:pt x="259348" y="94230"/>
                  </a:moveTo>
                  <a:cubicBezTo>
                    <a:pt x="276654" y="94230"/>
                    <a:pt x="290611" y="98144"/>
                    <a:pt x="300659" y="106532"/>
                  </a:cubicBezTo>
                  <a:cubicBezTo>
                    <a:pt x="311266" y="115478"/>
                    <a:pt x="316291" y="127221"/>
                    <a:pt x="316291" y="141759"/>
                  </a:cubicBezTo>
                  <a:cubicBezTo>
                    <a:pt x="316291" y="148468"/>
                    <a:pt x="315174" y="155178"/>
                    <a:pt x="312383" y="161329"/>
                  </a:cubicBezTo>
                  <a:cubicBezTo>
                    <a:pt x="310150" y="167480"/>
                    <a:pt x="305125" y="174749"/>
                    <a:pt x="298426" y="183136"/>
                  </a:cubicBezTo>
                  <a:cubicBezTo>
                    <a:pt x="296193" y="185373"/>
                    <a:pt x="290611" y="191524"/>
                    <a:pt x="280562" y="202148"/>
                  </a:cubicBezTo>
                  <a:cubicBezTo>
                    <a:pt x="270513" y="212772"/>
                    <a:pt x="256557" y="226750"/>
                    <a:pt x="238134" y="245762"/>
                  </a:cubicBezTo>
                  <a:lnTo>
                    <a:pt x="316849" y="245762"/>
                  </a:lnTo>
                  <a:lnTo>
                    <a:pt x="316849" y="264773"/>
                  </a:lnTo>
                  <a:lnTo>
                    <a:pt x="210779" y="264773"/>
                  </a:lnTo>
                  <a:lnTo>
                    <a:pt x="210779" y="245762"/>
                  </a:lnTo>
                  <a:cubicBezTo>
                    <a:pt x="219711" y="236815"/>
                    <a:pt x="231435" y="224514"/>
                    <a:pt x="245950" y="209976"/>
                  </a:cubicBezTo>
                  <a:cubicBezTo>
                    <a:pt x="261023" y="194878"/>
                    <a:pt x="270513" y="184814"/>
                    <a:pt x="274421" y="180340"/>
                  </a:cubicBezTo>
                  <a:cubicBezTo>
                    <a:pt x="281678" y="172512"/>
                    <a:pt x="286145" y="165243"/>
                    <a:pt x="288936" y="159652"/>
                  </a:cubicBezTo>
                  <a:cubicBezTo>
                    <a:pt x="292285" y="154060"/>
                    <a:pt x="293402" y="148468"/>
                    <a:pt x="293402" y="143436"/>
                  </a:cubicBezTo>
                  <a:cubicBezTo>
                    <a:pt x="293402" y="134490"/>
                    <a:pt x="290611" y="127221"/>
                    <a:pt x="283912" y="121629"/>
                  </a:cubicBezTo>
                  <a:cubicBezTo>
                    <a:pt x="277771" y="116037"/>
                    <a:pt x="269955" y="112682"/>
                    <a:pt x="259906" y="112682"/>
                  </a:cubicBezTo>
                  <a:cubicBezTo>
                    <a:pt x="253207" y="112682"/>
                    <a:pt x="245391" y="114360"/>
                    <a:pt x="237018" y="116597"/>
                  </a:cubicBezTo>
                  <a:cubicBezTo>
                    <a:pt x="229202" y="119392"/>
                    <a:pt x="220828" y="122747"/>
                    <a:pt x="211896" y="127780"/>
                  </a:cubicBezTo>
                  <a:lnTo>
                    <a:pt x="211896" y="105413"/>
                  </a:lnTo>
                  <a:cubicBezTo>
                    <a:pt x="220828" y="100940"/>
                    <a:pt x="229760" y="98704"/>
                    <a:pt x="237576" y="96467"/>
                  </a:cubicBezTo>
                  <a:cubicBezTo>
                    <a:pt x="245391" y="94789"/>
                    <a:pt x="253207" y="94230"/>
                    <a:pt x="259348" y="94230"/>
                  </a:cubicBezTo>
                  <a:close/>
                  <a:moveTo>
                    <a:pt x="443506" y="24749"/>
                  </a:moveTo>
                  <a:cubicBezTo>
                    <a:pt x="422079" y="24749"/>
                    <a:pt x="404598" y="32623"/>
                    <a:pt x="391629" y="48935"/>
                  </a:cubicBezTo>
                  <a:cubicBezTo>
                    <a:pt x="378660" y="65247"/>
                    <a:pt x="372457" y="87183"/>
                    <a:pt x="372457" y="115308"/>
                  </a:cubicBezTo>
                  <a:cubicBezTo>
                    <a:pt x="372457" y="143432"/>
                    <a:pt x="378660" y="165368"/>
                    <a:pt x="391629" y="181680"/>
                  </a:cubicBezTo>
                  <a:cubicBezTo>
                    <a:pt x="404598" y="197429"/>
                    <a:pt x="422079" y="205304"/>
                    <a:pt x="443506" y="205304"/>
                  </a:cubicBezTo>
                  <a:cubicBezTo>
                    <a:pt x="465498" y="205304"/>
                    <a:pt x="482978" y="197429"/>
                    <a:pt x="495384" y="181680"/>
                  </a:cubicBezTo>
                  <a:cubicBezTo>
                    <a:pt x="508353" y="165368"/>
                    <a:pt x="514556" y="143432"/>
                    <a:pt x="514556" y="115308"/>
                  </a:cubicBezTo>
                  <a:cubicBezTo>
                    <a:pt x="514556" y="87183"/>
                    <a:pt x="508353" y="65247"/>
                    <a:pt x="495384" y="48935"/>
                  </a:cubicBezTo>
                  <a:cubicBezTo>
                    <a:pt x="482978" y="32623"/>
                    <a:pt x="465498" y="24749"/>
                    <a:pt x="443506" y="24749"/>
                  </a:cubicBezTo>
                  <a:close/>
                  <a:moveTo>
                    <a:pt x="0" y="4959"/>
                  </a:moveTo>
                  <a:lnTo>
                    <a:pt x="29691" y="4959"/>
                  </a:lnTo>
                  <a:lnTo>
                    <a:pt x="29691" y="95142"/>
                  </a:lnTo>
                  <a:lnTo>
                    <a:pt x="137811" y="95142"/>
                  </a:lnTo>
                  <a:lnTo>
                    <a:pt x="137811" y="4959"/>
                  </a:lnTo>
                  <a:lnTo>
                    <a:pt x="168063" y="4959"/>
                  </a:lnTo>
                  <a:lnTo>
                    <a:pt x="168063" y="225095"/>
                  </a:lnTo>
                  <a:lnTo>
                    <a:pt x="137811" y="225095"/>
                  </a:lnTo>
                  <a:lnTo>
                    <a:pt x="137811" y="120349"/>
                  </a:lnTo>
                  <a:lnTo>
                    <a:pt x="29691" y="120349"/>
                  </a:lnTo>
                  <a:lnTo>
                    <a:pt x="29691" y="225095"/>
                  </a:lnTo>
                  <a:lnTo>
                    <a:pt x="0" y="225095"/>
                  </a:lnTo>
                  <a:close/>
                  <a:moveTo>
                    <a:pt x="443506" y="0"/>
                  </a:moveTo>
                  <a:cubicBezTo>
                    <a:pt x="474520" y="0"/>
                    <a:pt x="499331" y="10687"/>
                    <a:pt x="517939" y="31498"/>
                  </a:cubicBezTo>
                  <a:cubicBezTo>
                    <a:pt x="537111" y="52310"/>
                    <a:pt x="546133" y="79871"/>
                    <a:pt x="546133" y="115308"/>
                  </a:cubicBezTo>
                  <a:cubicBezTo>
                    <a:pt x="546133" y="150181"/>
                    <a:pt x="537111" y="178305"/>
                    <a:pt x="517939" y="199117"/>
                  </a:cubicBezTo>
                  <a:cubicBezTo>
                    <a:pt x="499331" y="219928"/>
                    <a:pt x="474520" y="230053"/>
                    <a:pt x="443506" y="230053"/>
                  </a:cubicBezTo>
                  <a:cubicBezTo>
                    <a:pt x="412493" y="230053"/>
                    <a:pt x="387682" y="219928"/>
                    <a:pt x="368510" y="199117"/>
                  </a:cubicBezTo>
                  <a:cubicBezTo>
                    <a:pt x="349901" y="178305"/>
                    <a:pt x="340879" y="150181"/>
                    <a:pt x="340879" y="115308"/>
                  </a:cubicBezTo>
                  <a:cubicBezTo>
                    <a:pt x="340879" y="79871"/>
                    <a:pt x="349901" y="52310"/>
                    <a:pt x="368510" y="31498"/>
                  </a:cubicBezTo>
                  <a:cubicBezTo>
                    <a:pt x="387682" y="10687"/>
                    <a:pt x="412493" y="0"/>
                    <a:pt x="443506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2B21ECF-A424-1141-9F67-FB81B1D45A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458751" y="1358536"/>
            <a:ext cx="3304100" cy="2886893"/>
          </a:xfrm>
          <a:prstGeom prst="hexagon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78D01B-7398-1445-80F0-D54319AB7DEA}"/>
              </a:ext>
            </a:extLst>
          </p:cNvPr>
          <p:cNvGrpSpPr/>
          <p:nvPr userDrawn="1"/>
        </p:nvGrpSpPr>
        <p:grpSpPr>
          <a:xfrm flipH="1">
            <a:off x="-644918" y="-451108"/>
            <a:ext cx="13507478" cy="7815652"/>
            <a:chOff x="-1016078" y="-478521"/>
            <a:chExt cx="13717495" cy="7934505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469008-B218-8648-9D52-E3065F004B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0000">
              <a:off x="10234661" y="-452470"/>
              <a:ext cx="2492807" cy="2440705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7F9BB7D-7E3B-E143-82B7-7C1A3B81B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16078" y="4813115"/>
              <a:ext cx="2793164" cy="243796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72110B1A-866C-4043-8A98-016958EE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8485" y="0"/>
              <a:ext cx="1405440" cy="1217280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D05C9A-5F9C-4F49-A576-355ACF95C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8575" y="725296"/>
              <a:ext cx="1931085" cy="147412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44FC8961-6EB2-B94A-8317-7918A08945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0634">
              <a:off x="7771745" y="5004969"/>
              <a:ext cx="4786248" cy="2451015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4CE55B2-02D0-3746-93DA-049F97669B7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26435" y="7195929"/>
              <a:ext cx="410538" cy="202675"/>
            </a:xfrm>
            <a:custGeom>
              <a:avLst/>
              <a:gdLst>
                <a:gd name="connsiteX0" fmla="*/ 200806 w 406603"/>
                <a:gd name="connsiteY0" fmla="*/ 72960 h 205006"/>
                <a:gd name="connsiteX1" fmla="*/ 232792 w 406603"/>
                <a:gd name="connsiteY1" fmla="*/ 82485 h 205006"/>
                <a:gd name="connsiteX2" fmla="*/ 244895 w 406603"/>
                <a:gd name="connsiteY2" fmla="*/ 109760 h 205006"/>
                <a:gd name="connsiteX3" fmla="*/ 241869 w 406603"/>
                <a:gd name="connsiteY3" fmla="*/ 124913 h 205006"/>
                <a:gd name="connsiteX4" fmla="*/ 231063 w 406603"/>
                <a:gd name="connsiteY4" fmla="*/ 141797 h 205006"/>
                <a:gd name="connsiteX5" fmla="*/ 217231 w 406603"/>
                <a:gd name="connsiteY5" fmla="*/ 156517 h 205006"/>
                <a:gd name="connsiteX6" fmla="*/ 184380 w 406603"/>
                <a:gd name="connsiteY6" fmla="*/ 190286 h 205006"/>
                <a:gd name="connsiteX7" fmla="*/ 245327 w 406603"/>
                <a:gd name="connsiteY7" fmla="*/ 190286 h 205006"/>
                <a:gd name="connsiteX8" fmla="*/ 245327 w 406603"/>
                <a:gd name="connsiteY8" fmla="*/ 205006 h 205006"/>
                <a:gd name="connsiteX9" fmla="*/ 163200 w 406603"/>
                <a:gd name="connsiteY9" fmla="*/ 205006 h 205006"/>
                <a:gd name="connsiteX10" fmla="*/ 163200 w 406603"/>
                <a:gd name="connsiteY10" fmla="*/ 190286 h 205006"/>
                <a:gd name="connsiteX11" fmla="*/ 190432 w 406603"/>
                <a:gd name="connsiteY11" fmla="*/ 162578 h 205006"/>
                <a:gd name="connsiteX12" fmla="*/ 212476 w 406603"/>
                <a:gd name="connsiteY12" fmla="*/ 139633 h 205006"/>
                <a:gd name="connsiteX13" fmla="*/ 223715 w 406603"/>
                <a:gd name="connsiteY13" fmla="*/ 123614 h 205006"/>
                <a:gd name="connsiteX14" fmla="*/ 227173 w 406603"/>
                <a:gd name="connsiteY14" fmla="*/ 111059 h 205006"/>
                <a:gd name="connsiteX15" fmla="*/ 219824 w 406603"/>
                <a:gd name="connsiteY15" fmla="*/ 94174 h 205006"/>
                <a:gd name="connsiteX16" fmla="*/ 201238 w 406603"/>
                <a:gd name="connsiteY16" fmla="*/ 87247 h 205006"/>
                <a:gd name="connsiteX17" fmla="*/ 183516 w 406603"/>
                <a:gd name="connsiteY17" fmla="*/ 90278 h 205006"/>
                <a:gd name="connsiteX18" fmla="*/ 164065 w 406603"/>
                <a:gd name="connsiteY18" fmla="*/ 98937 h 205006"/>
                <a:gd name="connsiteX19" fmla="*/ 164065 w 406603"/>
                <a:gd name="connsiteY19" fmla="*/ 81619 h 205006"/>
                <a:gd name="connsiteX20" fmla="*/ 183948 w 406603"/>
                <a:gd name="connsiteY20" fmla="*/ 74692 h 205006"/>
                <a:gd name="connsiteX21" fmla="*/ 200806 w 406603"/>
                <a:gd name="connsiteY21" fmla="*/ 72960 h 205006"/>
                <a:gd name="connsiteX22" fmla="*/ 327141 w 406603"/>
                <a:gd name="connsiteY22" fmla="*/ 19162 h 205006"/>
                <a:gd name="connsiteX23" fmla="*/ 286974 w 406603"/>
                <a:gd name="connsiteY23" fmla="*/ 37889 h 205006"/>
                <a:gd name="connsiteX24" fmla="*/ 272130 w 406603"/>
                <a:gd name="connsiteY24" fmla="*/ 89280 h 205006"/>
                <a:gd name="connsiteX25" fmla="*/ 286974 w 406603"/>
                <a:gd name="connsiteY25" fmla="*/ 140670 h 205006"/>
                <a:gd name="connsiteX26" fmla="*/ 327141 w 406603"/>
                <a:gd name="connsiteY26" fmla="*/ 158961 h 205006"/>
                <a:gd name="connsiteX27" fmla="*/ 367309 w 406603"/>
                <a:gd name="connsiteY27" fmla="*/ 140670 h 205006"/>
                <a:gd name="connsiteX28" fmla="*/ 382153 w 406603"/>
                <a:gd name="connsiteY28" fmla="*/ 89280 h 205006"/>
                <a:gd name="connsiteX29" fmla="*/ 367309 w 406603"/>
                <a:gd name="connsiteY29" fmla="*/ 37889 h 205006"/>
                <a:gd name="connsiteX30" fmla="*/ 327141 w 406603"/>
                <a:gd name="connsiteY30" fmla="*/ 19162 h 205006"/>
                <a:gd name="connsiteX31" fmla="*/ 0 w 406603"/>
                <a:gd name="connsiteY31" fmla="*/ 3840 h 205006"/>
                <a:gd name="connsiteX32" fmla="*/ 22989 w 406603"/>
                <a:gd name="connsiteY32" fmla="*/ 3840 h 205006"/>
                <a:gd name="connsiteX33" fmla="*/ 22989 w 406603"/>
                <a:gd name="connsiteY33" fmla="*/ 73666 h 205006"/>
                <a:gd name="connsiteX34" fmla="*/ 106703 w 406603"/>
                <a:gd name="connsiteY34" fmla="*/ 73666 h 205006"/>
                <a:gd name="connsiteX35" fmla="*/ 106703 w 406603"/>
                <a:gd name="connsiteY35" fmla="*/ 3840 h 205006"/>
                <a:gd name="connsiteX36" fmla="*/ 130126 w 406603"/>
                <a:gd name="connsiteY36" fmla="*/ 3840 h 205006"/>
                <a:gd name="connsiteX37" fmla="*/ 130126 w 406603"/>
                <a:gd name="connsiteY37" fmla="*/ 174286 h 205006"/>
                <a:gd name="connsiteX38" fmla="*/ 106703 w 406603"/>
                <a:gd name="connsiteY38" fmla="*/ 174286 h 205006"/>
                <a:gd name="connsiteX39" fmla="*/ 106703 w 406603"/>
                <a:gd name="connsiteY39" fmla="*/ 93183 h 205006"/>
                <a:gd name="connsiteX40" fmla="*/ 22989 w 406603"/>
                <a:gd name="connsiteY40" fmla="*/ 93183 h 205006"/>
                <a:gd name="connsiteX41" fmla="*/ 22989 w 406603"/>
                <a:gd name="connsiteY41" fmla="*/ 174286 h 205006"/>
                <a:gd name="connsiteX42" fmla="*/ 0 w 406603"/>
                <a:gd name="connsiteY42" fmla="*/ 174286 h 205006"/>
                <a:gd name="connsiteX43" fmla="*/ 327141 w 406603"/>
                <a:gd name="connsiteY43" fmla="*/ 0 h 205006"/>
                <a:gd name="connsiteX44" fmla="*/ 384773 w 406603"/>
                <a:gd name="connsiteY44" fmla="*/ 24388 h 205006"/>
                <a:gd name="connsiteX45" fmla="*/ 406603 w 406603"/>
                <a:gd name="connsiteY45" fmla="*/ 89280 h 205006"/>
                <a:gd name="connsiteX46" fmla="*/ 384773 w 406603"/>
                <a:gd name="connsiteY46" fmla="*/ 154171 h 205006"/>
                <a:gd name="connsiteX47" fmla="*/ 327141 w 406603"/>
                <a:gd name="connsiteY47" fmla="*/ 178124 h 205006"/>
                <a:gd name="connsiteX48" fmla="*/ 269074 w 406603"/>
                <a:gd name="connsiteY48" fmla="*/ 154171 h 205006"/>
                <a:gd name="connsiteX49" fmla="*/ 247680 w 406603"/>
                <a:gd name="connsiteY49" fmla="*/ 89280 h 205006"/>
                <a:gd name="connsiteX50" fmla="*/ 269074 w 406603"/>
                <a:gd name="connsiteY50" fmla="*/ 24388 h 205006"/>
                <a:gd name="connsiteX51" fmla="*/ 327141 w 406603"/>
                <a:gd name="connsiteY51" fmla="*/ 0 h 20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06603" h="205006">
                  <a:moveTo>
                    <a:pt x="200806" y="72960"/>
                  </a:moveTo>
                  <a:cubicBezTo>
                    <a:pt x="214205" y="72960"/>
                    <a:pt x="225011" y="75991"/>
                    <a:pt x="232792" y="82485"/>
                  </a:cubicBezTo>
                  <a:cubicBezTo>
                    <a:pt x="241005" y="89412"/>
                    <a:pt x="244895" y="98504"/>
                    <a:pt x="244895" y="109760"/>
                  </a:cubicBezTo>
                  <a:cubicBezTo>
                    <a:pt x="244895" y="114955"/>
                    <a:pt x="244030" y="120150"/>
                    <a:pt x="241869" y="124913"/>
                  </a:cubicBezTo>
                  <a:cubicBezTo>
                    <a:pt x="240140" y="129675"/>
                    <a:pt x="236250" y="135303"/>
                    <a:pt x="231063" y="141797"/>
                  </a:cubicBezTo>
                  <a:cubicBezTo>
                    <a:pt x="229334" y="143529"/>
                    <a:pt x="225011" y="148291"/>
                    <a:pt x="217231" y="156517"/>
                  </a:cubicBezTo>
                  <a:cubicBezTo>
                    <a:pt x="209451" y="164743"/>
                    <a:pt x="198644" y="175567"/>
                    <a:pt x="184380" y="190286"/>
                  </a:cubicBezTo>
                  <a:lnTo>
                    <a:pt x="245327" y="190286"/>
                  </a:lnTo>
                  <a:lnTo>
                    <a:pt x="245327" y="205006"/>
                  </a:lnTo>
                  <a:lnTo>
                    <a:pt x="163200" y="205006"/>
                  </a:lnTo>
                  <a:lnTo>
                    <a:pt x="163200" y="190286"/>
                  </a:lnTo>
                  <a:cubicBezTo>
                    <a:pt x="170116" y="183359"/>
                    <a:pt x="179193" y="173835"/>
                    <a:pt x="190432" y="162578"/>
                  </a:cubicBezTo>
                  <a:cubicBezTo>
                    <a:pt x="202102" y="150889"/>
                    <a:pt x="209451" y="143096"/>
                    <a:pt x="212476" y="139633"/>
                  </a:cubicBezTo>
                  <a:cubicBezTo>
                    <a:pt x="218095" y="133572"/>
                    <a:pt x="221553" y="127943"/>
                    <a:pt x="223715" y="123614"/>
                  </a:cubicBezTo>
                  <a:cubicBezTo>
                    <a:pt x="226308" y="119285"/>
                    <a:pt x="227173" y="114955"/>
                    <a:pt x="227173" y="111059"/>
                  </a:cubicBezTo>
                  <a:cubicBezTo>
                    <a:pt x="227173" y="104132"/>
                    <a:pt x="225011" y="98504"/>
                    <a:pt x="219824" y="94174"/>
                  </a:cubicBezTo>
                  <a:cubicBezTo>
                    <a:pt x="215070" y="89845"/>
                    <a:pt x="209018" y="87247"/>
                    <a:pt x="201238" y="87247"/>
                  </a:cubicBezTo>
                  <a:cubicBezTo>
                    <a:pt x="196051" y="87247"/>
                    <a:pt x="190000" y="88546"/>
                    <a:pt x="183516" y="90278"/>
                  </a:cubicBezTo>
                  <a:cubicBezTo>
                    <a:pt x="177464" y="92442"/>
                    <a:pt x="170981" y="95040"/>
                    <a:pt x="164065" y="98937"/>
                  </a:cubicBezTo>
                  <a:lnTo>
                    <a:pt x="164065" y="81619"/>
                  </a:lnTo>
                  <a:cubicBezTo>
                    <a:pt x="170981" y="78156"/>
                    <a:pt x="177897" y="76424"/>
                    <a:pt x="183948" y="74692"/>
                  </a:cubicBezTo>
                  <a:cubicBezTo>
                    <a:pt x="190000" y="73393"/>
                    <a:pt x="196051" y="72960"/>
                    <a:pt x="200806" y="72960"/>
                  </a:cubicBezTo>
                  <a:close/>
                  <a:moveTo>
                    <a:pt x="327141" y="19162"/>
                  </a:moveTo>
                  <a:cubicBezTo>
                    <a:pt x="310551" y="19162"/>
                    <a:pt x="297016" y="25259"/>
                    <a:pt x="286974" y="37889"/>
                  </a:cubicBezTo>
                  <a:cubicBezTo>
                    <a:pt x="276932" y="50519"/>
                    <a:pt x="272130" y="67504"/>
                    <a:pt x="272130" y="89280"/>
                  </a:cubicBezTo>
                  <a:cubicBezTo>
                    <a:pt x="272130" y="111055"/>
                    <a:pt x="276932" y="128040"/>
                    <a:pt x="286974" y="140670"/>
                  </a:cubicBezTo>
                  <a:cubicBezTo>
                    <a:pt x="297016" y="152864"/>
                    <a:pt x="310551" y="158961"/>
                    <a:pt x="327141" y="158961"/>
                  </a:cubicBezTo>
                  <a:cubicBezTo>
                    <a:pt x="344169" y="158961"/>
                    <a:pt x="357703" y="152864"/>
                    <a:pt x="367309" y="140670"/>
                  </a:cubicBezTo>
                  <a:cubicBezTo>
                    <a:pt x="377350" y="128040"/>
                    <a:pt x="382153" y="111055"/>
                    <a:pt x="382153" y="89280"/>
                  </a:cubicBezTo>
                  <a:cubicBezTo>
                    <a:pt x="382153" y="67504"/>
                    <a:pt x="377350" y="50519"/>
                    <a:pt x="367309" y="37889"/>
                  </a:cubicBezTo>
                  <a:cubicBezTo>
                    <a:pt x="357703" y="25259"/>
                    <a:pt x="344169" y="19162"/>
                    <a:pt x="327141" y="19162"/>
                  </a:cubicBezTo>
                  <a:close/>
                  <a:moveTo>
                    <a:pt x="0" y="3840"/>
                  </a:moveTo>
                  <a:lnTo>
                    <a:pt x="22989" y="3840"/>
                  </a:lnTo>
                  <a:lnTo>
                    <a:pt x="22989" y="73666"/>
                  </a:lnTo>
                  <a:lnTo>
                    <a:pt x="106703" y="73666"/>
                  </a:lnTo>
                  <a:lnTo>
                    <a:pt x="106703" y="3840"/>
                  </a:lnTo>
                  <a:lnTo>
                    <a:pt x="130126" y="3840"/>
                  </a:lnTo>
                  <a:lnTo>
                    <a:pt x="130126" y="174286"/>
                  </a:lnTo>
                  <a:lnTo>
                    <a:pt x="106703" y="174286"/>
                  </a:lnTo>
                  <a:lnTo>
                    <a:pt x="106703" y="93183"/>
                  </a:lnTo>
                  <a:lnTo>
                    <a:pt x="22989" y="93183"/>
                  </a:lnTo>
                  <a:lnTo>
                    <a:pt x="22989" y="174286"/>
                  </a:lnTo>
                  <a:lnTo>
                    <a:pt x="0" y="174286"/>
                  </a:lnTo>
                  <a:close/>
                  <a:moveTo>
                    <a:pt x="327141" y="0"/>
                  </a:moveTo>
                  <a:cubicBezTo>
                    <a:pt x="351154" y="0"/>
                    <a:pt x="370365" y="8274"/>
                    <a:pt x="384773" y="24388"/>
                  </a:cubicBezTo>
                  <a:cubicBezTo>
                    <a:pt x="399617" y="40502"/>
                    <a:pt x="406603" y="61842"/>
                    <a:pt x="406603" y="89280"/>
                  </a:cubicBezTo>
                  <a:cubicBezTo>
                    <a:pt x="406603" y="116281"/>
                    <a:pt x="399617" y="138057"/>
                    <a:pt x="384773" y="154171"/>
                  </a:cubicBezTo>
                  <a:cubicBezTo>
                    <a:pt x="370365" y="170285"/>
                    <a:pt x="351154" y="178124"/>
                    <a:pt x="327141" y="178124"/>
                  </a:cubicBezTo>
                  <a:cubicBezTo>
                    <a:pt x="303128" y="178124"/>
                    <a:pt x="283918" y="170285"/>
                    <a:pt x="269074" y="154171"/>
                  </a:cubicBezTo>
                  <a:cubicBezTo>
                    <a:pt x="254666" y="138057"/>
                    <a:pt x="247680" y="116281"/>
                    <a:pt x="247680" y="89280"/>
                  </a:cubicBezTo>
                  <a:cubicBezTo>
                    <a:pt x="247680" y="61842"/>
                    <a:pt x="254666" y="40502"/>
                    <a:pt x="269074" y="24388"/>
                  </a:cubicBezTo>
                  <a:cubicBezTo>
                    <a:pt x="283918" y="8274"/>
                    <a:pt x="303128" y="0"/>
                    <a:pt x="327141" y="0"/>
                  </a:cubicBezTo>
                  <a:close/>
                </a:path>
              </a:pathLst>
            </a:cu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1938DD0-FF55-0744-803D-1F50C13FE6B8}"/>
              </a:ext>
            </a:extLst>
          </p:cNvPr>
          <p:cNvGrpSpPr/>
          <p:nvPr userDrawn="1"/>
        </p:nvGrpSpPr>
        <p:grpSpPr>
          <a:xfrm flipH="1">
            <a:off x="-725957" y="-451108"/>
            <a:ext cx="13588517" cy="10090407"/>
            <a:chOff x="-1016078" y="-478521"/>
            <a:chExt cx="13799794" cy="10243849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3BD20EE-C761-2045-A613-886D1CB37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6131">
              <a:off x="10234661" y="-452470"/>
              <a:ext cx="2492807" cy="2440705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705825B-7CB1-FE4B-855D-D1FB88F95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16078" y="4813115"/>
              <a:ext cx="2793164" cy="243796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9FC08ACA-C178-344C-BEF3-F0BB75302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8485" y="0"/>
              <a:ext cx="1405440" cy="1217280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22548BC-6649-D44E-8189-444B0F584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8575" y="725296"/>
              <a:ext cx="1931085" cy="147412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C90A6DD1-BAF8-4143-81E8-685F0A310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07781">
              <a:off x="9165477" y="6147089"/>
              <a:ext cx="4784639" cy="2451839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AD4FF71-4A07-2C42-896C-EB83C6F3CE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26435" y="7195929"/>
              <a:ext cx="410538" cy="202675"/>
            </a:xfrm>
            <a:custGeom>
              <a:avLst/>
              <a:gdLst>
                <a:gd name="connsiteX0" fmla="*/ 200806 w 406603"/>
                <a:gd name="connsiteY0" fmla="*/ 72960 h 205006"/>
                <a:gd name="connsiteX1" fmla="*/ 232792 w 406603"/>
                <a:gd name="connsiteY1" fmla="*/ 82485 h 205006"/>
                <a:gd name="connsiteX2" fmla="*/ 244895 w 406603"/>
                <a:gd name="connsiteY2" fmla="*/ 109760 h 205006"/>
                <a:gd name="connsiteX3" fmla="*/ 241869 w 406603"/>
                <a:gd name="connsiteY3" fmla="*/ 124913 h 205006"/>
                <a:gd name="connsiteX4" fmla="*/ 231063 w 406603"/>
                <a:gd name="connsiteY4" fmla="*/ 141797 h 205006"/>
                <a:gd name="connsiteX5" fmla="*/ 217231 w 406603"/>
                <a:gd name="connsiteY5" fmla="*/ 156517 h 205006"/>
                <a:gd name="connsiteX6" fmla="*/ 184380 w 406603"/>
                <a:gd name="connsiteY6" fmla="*/ 190286 h 205006"/>
                <a:gd name="connsiteX7" fmla="*/ 245327 w 406603"/>
                <a:gd name="connsiteY7" fmla="*/ 190286 h 205006"/>
                <a:gd name="connsiteX8" fmla="*/ 245327 w 406603"/>
                <a:gd name="connsiteY8" fmla="*/ 205006 h 205006"/>
                <a:gd name="connsiteX9" fmla="*/ 163200 w 406603"/>
                <a:gd name="connsiteY9" fmla="*/ 205006 h 205006"/>
                <a:gd name="connsiteX10" fmla="*/ 163200 w 406603"/>
                <a:gd name="connsiteY10" fmla="*/ 190286 h 205006"/>
                <a:gd name="connsiteX11" fmla="*/ 190432 w 406603"/>
                <a:gd name="connsiteY11" fmla="*/ 162578 h 205006"/>
                <a:gd name="connsiteX12" fmla="*/ 212476 w 406603"/>
                <a:gd name="connsiteY12" fmla="*/ 139633 h 205006"/>
                <a:gd name="connsiteX13" fmla="*/ 223715 w 406603"/>
                <a:gd name="connsiteY13" fmla="*/ 123614 h 205006"/>
                <a:gd name="connsiteX14" fmla="*/ 227173 w 406603"/>
                <a:gd name="connsiteY14" fmla="*/ 111059 h 205006"/>
                <a:gd name="connsiteX15" fmla="*/ 219824 w 406603"/>
                <a:gd name="connsiteY15" fmla="*/ 94174 h 205006"/>
                <a:gd name="connsiteX16" fmla="*/ 201238 w 406603"/>
                <a:gd name="connsiteY16" fmla="*/ 87247 h 205006"/>
                <a:gd name="connsiteX17" fmla="*/ 183516 w 406603"/>
                <a:gd name="connsiteY17" fmla="*/ 90278 h 205006"/>
                <a:gd name="connsiteX18" fmla="*/ 164065 w 406603"/>
                <a:gd name="connsiteY18" fmla="*/ 98937 h 205006"/>
                <a:gd name="connsiteX19" fmla="*/ 164065 w 406603"/>
                <a:gd name="connsiteY19" fmla="*/ 81619 h 205006"/>
                <a:gd name="connsiteX20" fmla="*/ 183948 w 406603"/>
                <a:gd name="connsiteY20" fmla="*/ 74692 h 205006"/>
                <a:gd name="connsiteX21" fmla="*/ 200806 w 406603"/>
                <a:gd name="connsiteY21" fmla="*/ 72960 h 205006"/>
                <a:gd name="connsiteX22" fmla="*/ 327141 w 406603"/>
                <a:gd name="connsiteY22" fmla="*/ 19162 h 205006"/>
                <a:gd name="connsiteX23" fmla="*/ 286974 w 406603"/>
                <a:gd name="connsiteY23" fmla="*/ 37889 h 205006"/>
                <a:gd name="connsiteX24" fmla="*/ 272130 w 406603"/>
                <a:gd name="connsiteY24" fmla="*/ 89280 h 205006"/>
                <a:gd name="connsiteX25" fmla="*/ 286974 w 406603"/>
                <a:gd name="connsiteY25" fmla="*/ 140670 h 205006"/>
                <a:gd name="connsiteX26" fmla="*/ 327141 w 406603"/>
                <a:gd name="connsiteY26" fmla="*/ 158961 h 205006"/>
                <a:gd name="connsiteX27" fmla="*/ 367309 w 406603"/>
                <a:gd name="connsiteY27" fmla="*/ 140670 h 205006"/>
                <a:gd name="connsiteX28" fmla="*/ 382153 w 406603"/>
                <a:gd name="connsiteY28" fmla="*/ 89280 h 205006"/>
                <a:gd name="connsiteX29" fmla="*/ 367309 w 406603"/>
                <a:gd name="connsiteY29" fmla="*/ 37889 h 205006"/>
                <a:gd name="connsiteX30" fmla="*/ 327141 w 406603"/>
                <a:gd name="connsiteY30" fmla="*/ 19162 h 205006"/>
                <a:gd name="connsiteX31" fmla="*/ 0 w 406603"/>
                <a:gd name="connsiteY31" fmla="*/ 3840 h 205006"/>
                <a:gd name="connsiteX32" fmla="*/ 22989 w 406603"/>
                <a:gd name="connsiteY32" fmla="*/ 3840 h 205006"/>
                <a:gd name="connsiteX33" fmla="*/ 22989 w 406603"/>
                <a:gd name="connsiteY33" fmla="*/ 73666 h 205006"/>
                <a:gd name="connsiteX34" fmla="*/ 106703 w 406603"/>
                <a:gd name="connsiteY34" fmla="*/ 73666 h 205006"/>
                <a:gd name="connsiteX35" fmla="*/ 106703 w 406603"/>
                <a:gd name="connsiteY35" fmla="*/ 3840 h 205006"/>
                <a:gd name="connsiteX36" fmla="*/ 130126 w 406603"/>
                <a:gd name="connsiteY36" fmla="*/ 3840 h 205006"/>
                <a:gd name="connsiteX37" fmla="*/ 130126 w 406603"/>
                <a:gd name="connsiteY37" fmla="*/ 174286 h 205006"/>
                <a:gd name="connsiteX38" fmla="*/ 106703 w 406603"/>
                <a:gd name="connsiteY38" fmla="*/ 174286 h 205006"/>
                <a:gd name="connsiteX39" fmla="*/ 106703 w 406603"/>
                <a:gd name="connsiteY39" fmla="*/ 93183 h 205006"/>
                <a:gd name="connsiteX40" fmla="*/ 22989 w 406603"/>
                <a:gd name="connsiteY40" fmla="*/ 93183 h 205006"/>
                <a:gd name="connsiteX41" fmla="*/ 22989 w 406603"/>
                <a:gd name="connsiteY41" fmla="*/ 174286 h 205006"/>
                <a:gd name="connsiteX42" fmla="*/ 0 w 406603"/>
                <a:gd name="connsiteY42" fmla="*/ 174286 h 205006"/>
                <a:gd name="connsiteX43" fmla="*/ 327141 w 406603"/>
                <a:gd name="connsiteY43" fmla="*/ 0 h 205006"/>
                <a:gd name="connsiteX44" fmla="*/ 384773 w 406603"/>
                <a:gd name="connsiteY44" fmla="*/ 24388 h 205006"/>
                <a:gd name="connsiteX45" fmla="*/ 406603 w 406603"/>
                <a:gd name="connsiteY45" fmla="*/ 89280 h 205006"/>
                <a:gd name="connsiteX46" fmla="*/ 384773 w 406603"/>
                <a:gd name="connsiteY46" fmla="*/ 154171 h 205006"/>
                <a:gd name="connsiteX47" fmla="*/ 327141 w 406603"/>
                <a:gd name="connsiteY47" fmla="*/ 178124 h 205006"/>
                <a:gd name="connsiteX48" fmla="*/ 269074 w 406603"/>
                <a:gd name="connsiteY48" fmla="*/ 154171 h 205006"/>
                <a:gd name="connsiteX49" fmla="*/ 247680 w 406603"/>
                <a:gd name="connsiteY49" fmla="*/ 89280 h 205006"/>
                <a:gd name="connsiteX50" fmla="*/ 269074 w 406603"/>
                <a:gd name="connsiteY50" fmla="*/ 24388 h 205006"/>
                <a:gd name="connsiteX51" fmla="*/ 327141 w 406603"/>
                <a:gd name="connsiteY51" fmla="*/ 0 h 20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06603" h="205006">
                  <a:moveTo>
                    <a:pt x="200806" y="72960"/>
                  </a:moveTo>
                  <a:cubicBezTo>
                    <a:pt x="214205" y="72960"/>
                    <a:pt x="225011" y="75991"/>
                    <a:pt x="232792" y="82485"/>
                  </a:cubicBezTo>
                  <a:cubicBezTo>
                    <a:pt x="241005" y="89412"/>
                    <a:pt x="244895" y="98504"/>
                    <a:pt x="244895" y="109760"/>
                  </a:cubicBezTo>
                  <a:cubicBezTo>
                    <a:pt x="244895" y="114955"/>
                    <a:pt x="244030" y="120150"/>
                    <a:pt x="241869" y="124913"/>
                  </a:cubicBezTo>
                  <a:cubicBezTo>
                    <a:pt x="240140" y="129675"/>
                    <a:pt x="236250" y="135303"/>
                    <a:pt x="231063" y="141797"/>
                  </a:cubicBezTo>
                  <a:cubicBezTo>
                    <a:pt x="229334" y="143529"/>
                    <a:pt x="225011" y="148291"/>
                    <a:pt x="217231" y="156517"/>
                  </a:cubicBezTo>
                  <a:cubicBezTo>
                    <a:pt x="209451" y="164743"/>
                    <a:pt x="198644" y="175567"/>
                    <a:pt x="184380" y="190286"/>
                  </a:cubicBezTo>
                  <a:lnTo>
                    <a:pt x="245327" y="190286"/>
                  </a:lnTo>
                  <a:lnTo>
                    <a:pt x="245327" y="205006"/>
                  </a:lnTo>
                  <a:lnTo>
                    <a:pt x="163200" y="205006"/>
                  </a:lnTo>
                  <a:lnTo>
                    <a:pt x="163200" y="190286"/>
                  </a:lnTo>
                  <a:cubicBezTo>
                    <a:pt x="170116" y="183359"/>
                    <a:pt x="179193" y="173835"/>
                    <a:pt x="190432" y="162578"/>
                  </a:cubicBezTo>
                  <a:cubicBezTo>
                    <a:pt x="202102" y="150889"/>
                    <a:pt x="209451" y="143096"/>
                    <a:pt x="212476" y="139633"/>
                  </a:cubicBezTo>
                  <a:cubicBezTo>
                    <a:pt x="218095" y="133572"/>
                    <a:pt x="221553" y="127943"/>
                    <a:pt x="223715" y="123614"/>
                  </a:cubicBezTo>
                  <a:cubicBezTo>
                    <a:pt x="226308" y="119285"/>
                    <a:pt x="227173" y="114955"/>
                    <a:pt x="227173" y="111059"/>
                  </a:cubicBezTo>
                  <a:cubicBezTo>
                    <a:pt x="227173" y="104132"/>
                    <a:pt x="225011" y="98504"/>
                    <a:pt x="219824" y="94174"/>
                  </a:cubicBezTo>
                  <a:cubicBezTo>
                    <a:pt x="215070" y="89845"/>
                    <a:pt x="209018" y="87247"/>
                    <a:pt x="201238" y="87247"/>
                  </a:cubicBezTo>
                  <a:cubicBezTo>
                    <a:pt x="196051" y="87247"/>
                    <a:pt x="190000" y="88546"/>
                    <a:pt x="183516" y="90278"/>
                  </a:cubicBezTo>
                  <a:cubicBezTo>
                    <a:pt x="177464" y="92442"/>
                    <a:pt x="170981" y="95040"/>
                    <a:pt x="164065" y="98937"/>
                  </a:cubicBezTo>
                  <a:lnTo>
                    <a:pt x="164065" y="81619"/>
                  </a:lnTo>
                  <a:cubicBezTo>
                    <a:pt x="170981" y="78156"/>
                    <a:pt x="177897" y="76424"/>
                    <a:pt x="183948" y="74692"/>
                  </a:cubicBezTo>
                  <a:cubicBezTo>
                    <a:pt x="190000" y="73393"/>
                    <a:pt x="196051" y="72960"/>
                    <a:pt x="200806" y="72960"/>
                  </a:cubicBezTo>
                  <a:close/>
                  <a:moveTo>
                    <a:pt x="327141" y="19162"/>
                  </a:moveTo>
                  <a:cubicBezTo>
                    <a:pt x="310551" y="19162"/>
                    <a:pt x="297016" y="25259"/>
                    <a:pt x="286974" y="37889"/>
                  </a:cubicBezTo>
                  <a:cubicBezTo>
                    <a:pt x="276932" y="50519"/>
                    <a:pt x="272130" y="67504"/>
                    <a:pt x="272130" y="89280"/>
                  </a:cubicBezTo>
                  <a:cubicBezTo>
                    <a:pt x="272130" y="111055"/>
                    <a:pt x="276932" y="128040"/>
                    <a:pt x="286974" y="140670"/>
                  </a:cubicBezTo>
                  <a:cubicBezTo>
                    <a:pt x="297016" y="152864"/>
                    <a:pt x="310551" y="158961"/>
                    <a:pt x="327141" y="158961"/>
                  </a:cubicBezTo>
                  <a:cubicBezTo>
                    <a:pt x="344169" y="158961"/>
                    <a:pt x="357703" y="152864"/>
                    <a:pt x="367309" y="140670"/>
                  </a:cubicBezTo>
                  <a:cubicBezTo>
                    <a:pt x="377350" y="128040"/>
                    <a:pt x="382153" y="111055"/>
                    <a:pt x="382153" y="89280"/>
                  </a:cubicBezTo>
                  <a:cubicBezTo>
                    <a:pt x="382153" y="67504"/>
                    <a:pt x="377350" y="50519"/>
                    <a:pt x="367309" y="37889"/>
                  </a:cubicBezTo>
                  <a:cubicBezTo>
                    <a:pt x="357703" y="25259"/>
                    <a:pt x="344169" y="19162"/>
                    <a:pt x="327141" y="19162"/>
                  </a:cubicBezTo>
                  <a:close/>
                  <a:moveTo>
                    <a:pt x="0" y="3840"/>
                  </a:moveTo>
                  <a:lnTo>
                    <a:pt x="22989" y="3840"/>
                  </a:lnTo>
                  <a:lnTo>
                    <a:pt x="22989" y="73666"/>
                  </a:lnTo>
                  <a:lnTo>
                    <a:pt x="106703" y="73666"/>
                  </a:lnTo>
                  <a:lnTo>
                    <a:pt x="106703" y="3840"/>
                  </a:lnTo>
                  <a:lnTo>
                    <a:pt x="130126" y="3840"/>
                  </a:lnTo>
                  <a:lnTo>
                    <a:pt x="130126" y="174286"/>
                  </a:lnTo>
                  <a:lnTo>
                    <a:pt x="106703" y="174286"/>
                  </a:lnTo>
                  <a:lnTo>
                    <a:pt x="106703" y="93183"/>
                  </a:lnTo>
                  <a:lnTo>
                    <a:pt x="22989" y="93183"/>
                  </a:lnTo>
                  <a:lnTo>
                    <a:pt x="22989" y="174286"/>
                  </a:lnTo>
                  <a:lnTo>
                    <a:pt x="0" y="174286"/>
                  </a:lnTo>
                  <a:close/>
                  <a:moveTo>
                    <a:pt x="327141" y="0"/>
                  </a:moveTo>
                  <a:cubicBezTo>
                    <a:pt x="351154" y="0"/>
                    <a:pt x="370365" y="8274"/>
                    <a:pt x="384773" y="24388"/>
                  </a:cubicBezTo>
                  <a:cubicBezTo>
                    <a:pt x="399617" y="40502"/>
                    <a:pt x="406603" y="61842"/>
                    <a:pt x="406603" y="89280"/>
                  </a:cubicBezTo>
                  <a:cubicBezTo>
                    <a:pt x="406603" y="116281"/>
                    <a:pt x="399617" y="138057"/>
                    <a:pt x="384773" y="154171"/>
                  </a:cubicBezTo>
                  <a:cubicBezTo>
                    <a:pt x="370365" y="170285"/>
                    <a:pt x="351154" y="178124"/>
                    <a:pt x="327141" y="178124"/>
                  </a:cubicBezTo>
                  <a:cubicBezTo>
                    <a:pt x="303128" y="178124"/>
                    <a:pt x="283918" y="170285"/>
                    <a:pt x="269074" y="154171"/>
                  </a:cubicBezTo>
                  <a:cubicBezTo>
                    <a:pt x="254666" y="138057"/>
                    <a:pt x="247680" y="116281"/>
                    <a:pt x="247680" y="89280"/>
                  </a:cubicBezTo>
                  <a:cubicBezTo>
                    <a:pt x="247680" y="61842"/>
                    <a:pt x="254666" y="40502"/>
                    <a:pt x="269074" y="24388"/>
                  </a:cubicBezTo>
                  <a:cubicBezTo>
                    <a:pt x="283918" y="8274"/>
                    <a:pt x="303128" y="0"/>
                    <a:pt x="327141" y="0"/>
                  </a:cubicBezTo>
                  <a:close/>
                </a:path>
              </a:pathLst>
            </a:cu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3F6FDCE-1C26-B04E-B154-5B4BCA440549}"/>
              </a:ext>
            </a:extLst>
          </p:cNvPr>
          <p:cNvGrpSpPr/>
          <p:nvPr userDrawn="1"/>
        </p:nvGrpSpPr>
        <p:grpSpPr>
          <a:xfrm>
            <a:off x="-773196" y="-1170073"/>
            <a:ext cx="4188807" cy="8353066"/>
            <a:chOff x="-1007111" y="-1170073"/>
            <a:chExt cx="4188807" cy="8353066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1749B9C-053C-CB4F-9B81-5FD790E504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-1050491" y="3211248"/>
              <a:ext cx="3928567" cy="3428981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696C0F8-EEBB-1E40-A53A-A3EC6B55A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93683">
              <a:off x="1532163" y="5533460"/>
              <a:ext cx="1870891" cy="142817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4E81715-803D-E946-B65A-126D9756F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482" y="-1170073"/>
              <a:ext cx="3773767" cy="3692409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B493DE86-D4C4-E347-A061-AE3B91124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740" y="1630785"/>
              <a:ext cx="2126928" cy="1842175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49ABD93B-C664-FC40-9023-4F4DDAE9D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2772287" y="1573750"/>
              <a:ext cx="7240852" cy="3710500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F302D4E-547D-3141-A3AD-9942BC3CC2DF}"/>
              </a:ext>
            </a:extLst>
          </p:cNvPr>
          <p:cNvGrpSpPr/>
          <p:nvPr userDrawn="1"/>
        </p:nvGrpSpPr>
        <p:grpSpPr>
          <a:xfrm flipH="1">
            <a:off x="7238843" y="0"/>
            <a:ext cx="5760000" cy="7792278"/>
            <a:chOff x="-908485" y="0"/>
            <a:chExt cx="5761936" cy="7792278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E2E648A-A47D-8045-9734-60394EA16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806" y="5352393"/>
              <a:ext cx="2493645" cy="2439885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7C7587C-00BD-BB46-B7F3-6AEB3276C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9119" y="4157131"/>
              <a:ext cx="2793164" cy="243796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EE0A81E7-4B43-2E43-9AFD-FAF1EEB3C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8485" y="0"/>
              <a:ext cx="1405440" cy="1217280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04B6E16-FFD8-C640-AFFF-DA9B834E6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7886" y="1222252"/>
              <a:ext cx="1931085" cy="147412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1A4AF68-2582-1249-B2EC-931AF356BB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2651">
              <a:off x="-777976" y="3314907"/>
              <a:ext cx="4784640" cy="2451839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A2C2153-33BE-434D-B0A1-04864C08BE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26435" y="7195929"/>
              <a:ext cx="410538" cy="202675"/>
            </a:xfrm>
            <a:custGeom>
              <a:avLst/>
              <a:gdLst>
                <a:gd name="connsiteX0" fmla="*/ 200806 w 406603"/>
                <a:gd name="connsiteY0" fmla="*/ 72960 h 205006"/>
                <a:gd name="connsiteX1" fmla="*/ 232792 w 406603"/>
                <a:gd name="connsiteY1" fmla="*/ 82485 h 205006"/>
                <a:gd name="connsiteX2" fmla="*/ 244895 w 406603"/>
                <a:gd name="connsiteY2" fmla="*/ 109760 h 205006"/>
                <a:gd name="connsiteX3" fmla="*/ 241869 w 406603"/>
                <a:gd name="connsiteY3" fmla="*/ 124913 h 205006"/>
                <a:gd name="connsiteX4" fmla="*/ 231063 w 406603"/>
                <a:gd name="connsiteY4" fmla="*/ 141797 h 205006"/>
                <a:gd name="connsiteX5" fmla="*/ 217231 w 406603"/>
                <a:gd name="connsiteY5" fmla="*/ 156517 h 205006"/>
                <a:gd name="connsiteX6" fmla="*/ 184380 w 406603"/>
                <a:gd name="connsiteY6" fmla="*/ 190286 h 205006"/>
                <a:gd name="connsiteX7" fmla="*/ 245327 w 406603"/>
                <a:gd name="connsiteY7" fmla="*/ 190286 h 205006"/>
                <a:gd name="connsiteX8" fmla="*/ 245327 w 406603"/>
                <a:gd name="connsiteY8" fmla="*/ 205006 h 205006"/>
                <a:gd name="connsiteX9" fmla="*/ 163200 w 406603"/>
                <a:gd name="connsiteY9" fmla="*/ 205006 h 205006"/>
                <a:gd name="connsiteX10" fmla="*/ 163200 w 406603"/>
                <a:gd name="connsiteY10" fmla="*/ 190286 h 205006"/>
                <a:gd name="connsiteX11" fmla="*/ 190432 w 406603"/>
                <a:gd name="connsiteY11" fmla="*/ 162578 h 205006"/>
                <a:gd name="connsiteX12" fmla="*/ 212476 w 406603"/>
                <a:gd name="connsiteY12" fmla="*/ 139633 h 205006"/>
                <a:gd name="connsiteX13" fmla="*/ 223715 w 406603"/>
                <a:gd name="connsiteY13" fmla="*/ 123614 h 205006"/>
                <a:gd name="connsiteX14" fmla="*/ 227173 w 406603"/>
                <a:gd name="connsiteY14" fmla="*/ 111059 h 205006"/>
                <a:gd name="connsiteX15" fmla="*/ 219824 w 406603"/>
                <a:gd name="connsiteY15" fmla="*/ 94174 h 205006"/>
                <a:gd name="connsiteX16" fmla="*/ 201238 w 406603"/>
                <a:gd name="connsiteY16" fmla="*/ 87247 h 205006"/>
                <a:gd name="connsiteX17" fmla="*/ 183516 w 406603"/>
                <a:gd name="connsiteY17" fmla="*/ 90278 h 205006"/>
                <a:gd name="connsiteX18" fmla="*/ 164065 w 406603"/>
                <a:gd name="connsiteY18" fmla="*/ 98937 h 205006"/>
                <a:gd name="connsiteX19" fmla="*/ 164065 w 406603"/>
                <a:gd name="connsiteY19" fmla="*/ 81619 h 205006"/>
                <a:gd name="connsiteX20" fmla="*/ 183948 w 406603"/>
                <a:gd name="connsiteY20" fmla="*/ 74692 h 205006"/>
                <a:gd name="connsiteX21" fmla="*/ 200806 w 406603"/>
                <a:gd name="connsiteY21" fmla="*/ 72960 h 205006"/>
                <a:gd name="connsiteX22" fmla="*/ 327141 w 406603"/>
                <a:gd name="connsiteY22" fmla="*/ 19162 h 205006"/>
                <a:gd name="connsiteX23" fmla="*/ 286974 w 406603"/>
                <a:gd name="connsiteY23" fmla="*/ 37889 h 205006"/>
                <a:gd name="connsiteX24" fmla="*/ 272130 w 406603"/>
                <a:gd name="connsiteY24" fmla="*/ 89280 h 205006"/>
                <a:gd name="connsiteX25" fmla="*/ 286974 w 406603"/>
                <a:gd name="connsiteY25" fmla="*/ 140670 h 205006"/>
                <a:gd name="connsiteX26" fmla="*/ 327141 w 406603"/>
                <a:gd name="connsiteY26" fmla="*/ 158961 h 205006"/>
                <a:gd name="connsiteX27" fmla="*/ 367309 w 406603"/>
                <a:gd name="connsiteY27" fmla="*/ 140670 h 205006"/>
                <a:gd name="connsiteX28" fmla="*/ 382153 w 406603"/>
                <a:gd name="connsiteY28" fmla="*/ 89280 h 205006"/>
                <a:gd name="connsiteX29" fmla="*/ 367309 w 406603"/>
                <a:gd name="connsiteY29" fmla="*/ 37889 h 205006"/>
                <a:gd name="connsiteX30" fmla="*/ 327141 w 406603"/>
                <a:gd name="connsiteY30" fmla="*/ 19162 h 205006"/>
                <a:gd name="connsiteX31" fmla="*/ 0 w 406603"/>
                <a:gd name="connsiteY31" fmla="*/ 3840 h 205006"/>
                <a:gd name="connsiteX32" fmla="*/ 22989 w 406603"/>
                <a:gd name="connsiteY32" fmla="*/ 3840 h 205006"/>
                <a:gd name="connsiteX33" fmla="*/ 22989 w 406603"/>
                <a:gd name="connsiteY33" fmla="*/ 73666 h 205006"/>
                <a:gd name="connsiteX34" fmla="*/ 106703 w 406603"/>
                <a:gd name="connsiteY34" fmla="*/ 73666 h 205006"/>
                <a:gd name="connsiteX35" fmla="*/ 106703 w 406603"/>
                <a:gd name="connsiteY35" fmla="*/ 3840 h 205006"/>
                <a:gd name="connsiteX36" fmla="*/ 130126 w 406603"/>
                <a:gd name="connsiteY36" fmla="*/ 3840 h 205006"/>
                <a:gd name="connsiteX37" fmla="*/ 130126 w 406603"/>
                <a:gd name="connsiteY37" fmla="*/ 174286 h 205006"/>
                <a:gd name="connsiteX38" fmla="*/ 106703 w 406603"/>
                <a:gd name="connsiteY38" fmla="*/ 174286 h 205006"/>
                <a:gd name="connsiteX39" fmla="*/ 106703 w 406603"/>
                <a:gd name="connsiteY39" fmla="*/ 93183 h 205006"/>
                <a:gd name="connsiteX40" fmla="*/ 22989 w 406603"/>
                <a:gd name="connsiteY40" fmla="*/ 93183 h 205006"/>
                <a:gd name="connsiteX41" fmla="*/ 22989 w 406603"/>
                <a:gd name="connsiteY41" fmla="*/ 174286 h 205006"/>
                <a:gd name="connsiteX42" fmla="*/ 0 w 406603"/>
                <a:gd name="connsiteY42" fmla="*/ 174286 h 205006"/>
                <a:gd name="connsiteX43" fmla="*/ 327141 w 406603"/>
                <a:gd name="connsiteY43" fmla="*/ 0 h 205006"/>
                <a:gd name="connsiteX44" fmla="*/ 384773 w 406603"/>
                <a:gd name="connsiteY44" fmla="*/ 24388 h 205006"/>
                <a:gd name="connsiteX45" fmla="*/ 406603 w 406603"/>
                <a:gd name="connsiteY45" fmla="*/ 89280 h 205006"/>
                <a:gd name="connsiteX46" fmla="*/ 384773 w 406603"/>
                <a:gd name="connsiteY46" fmla="*/ 154171 h 205006"/>
                <a:gd name="connsiteX47" fmla="*/ 327141 w 406603"/>
                <a:gd name="connsiteY47" fmla="*/ 178124 h 205006"/>
                <a:gd name="connsiteX48" fmla="*/ 269074 w 406603"/>
                <a:gd name="connsiteY48" fmla="*/ 154171 h 205006"/>
                <a:gd name="connsiteX49" fmla="*/ 247680 w 406603"/>
                <a:gd name="connsiteY49" fmla="*/ 89280 h 205006"/>
                <a:gd name="connsiteX50" fmla="*/ 269074 w 406603"/>
                <a:gd name="connsiteY50" fmla="*/ 24388 h 205006"/>
                <a:gd name="connsiteX51" fmla="*/ 327141 w 406603"/>
                <a:gd name="connsiteY51" fmla="*/ 0 h 20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06603" h="205006">
                  <a:moveTo>
                    <a:pt x="200806" y="72960"/>
                  </a:moveTo>
                  <a:cubicBezTo>
                    <a:pt x="214205" y="72960"/>
                    <a:pt x="225011" y="75991"/>
                    <a:pt x="232792" y="82485"/>
                  </a:cubicBezTo>
                  <a:cubicBezTo>
                    <a:pt x="241005" y="89412"/>
                    <a:pt x="244895" y="98504"/>
                    <a:pt x="244895" y="109760"/>
                  </a:cubicBezTo>
                  <a:cubicBezTo>
                    <a:pt x="244895" y="114955"/>
                    <a:pt x="244030" y="120150"/>
                    <a:pt x="241869" y="124913"/>
                  </a:cubicBezTo>
                  <a:cubicBezTo>
                    <a:pt x="240140" y="129675"/>
                    <a:pt x="236250" y="135303"/>
                    <a:pt x="231063" y="141797"/>
                  </a:cubicBezTo>
                  <a:cubicBezTo>
                    <a:pt x="229334" y="143529"/>
                    <a:pt x="225011" y="148291"/>
                    <a:pt x="217231" y="156517"/>
                  </a:cubicBezTo>
                  <a:cubicBezTo>
                    <a:pt x="209451" y="164743"/>
                    <a:pt x="198644" y="175567"/>
                    <a:pt x="184380" y="190286"/>
                  </a:cubicBezTo>
                  <a:lnTo>
                    <a:pt x="245327" y="190286"/>
                  </a:lnTo>
                  <a:lnTo>
                    <a:pt x="245327" y="205006"/>
                  </a:lnTo>
                  <a:lnTo>
                    <a:pt x="163200" y="205006"/>
                  </a:lnTo>
                  <a:lnTo>
                    <a:pt x="163200" y="190286"/>
                  </a:lnTo>
                  <a:cubicBezTo>
                    <a:pt x="170116" y="183359"/>
                    <a:pt x="179193" y="173835"/>
                    <a:pt x="190432" y="162578"/>
                  </a:cubicBezTo>
                  <a:cubicBezTo>
                    <a:pt x="202102" y="150889"/>
                    <a:pt x="209451" y="143096"/>
                    <a:pt x="212476" y="139633"/>
                  </a:cubicBezTo>
                  <a:cubicBezTo>
                    <a:pt x="218095" y="133572"/>
                    <a:pt x="221553" y="127943"/>
                    <a:pt x="223715" y="123614"/>
                  </a:cubicBezTo>
                  <a:cubicBezTo>
                    <a:pt x="226308" y="119285"/>
                    <a:pt x="227173" y="114955"/>
                    <a:pt x="227173" y="111059"/>
                  </a:cubicBezTo>
                  <a:cubicBezTo>
                    <a:pt x="227173" y="104132"/>
                    <a:pt x="225011" y="98504"/>
                    <a:pt x="219824" y="94174"/>
                  </a:cubicBezTo>
                  <a:cubicBezTo>
                    <a:pt x="215070" y="89845"/>
                    <a:pt x="209018" y="87247"/>
                    <a:pt x="201238" y="87247"/>
                  </a:cubicBezTo>
                  <a:cubicBezTo>
                    <a:pt x="196051" y="87247"/>
                    <a:pt x="190000" y="88546"/>
                    <a:pt x="183516" y="90278"/>
                  </a:cubicBezTo>
                  <a:cubicBezTo>
                    <a:pt x="177464" y="92442"/>
                    <a:pt x="170981" y="95040"/>
                    <a:pt x="164065" y="98937"/>
                  </a:cubicBezTo>
                  <a:lnTo>
                    <a:pt x="164065" y="81619"/>
                  </a:lnTo>
                  <a:cubicBezTo>
                    <a:pt x="170981" y="78156"/>
                    <a:pt x="177897" y="76424"/>
                    <a:pt x="183948" y="74692"/>
                  </a:cubicBezTo>
                  <a:cubicBezTo>
                    <a:pt x="190000" y="73393"/>
                    <a:pt x="196051" y="72960"/>
                    <a:pt x="200806" y="72960"/>
                  </a:cubicBezTo>
                  <a:close/>
                  <a:moveTo>
                    <a:pt x="327141" y="19162"/>
                  </a:moveTo>
                  <a:cubicBezTo>
                    <a:pt x="310551" y="19162"/>
                    <a:pt x="297016" y="25259"/>
                    <a:pt x="286974" y="37889"/>
                  </a:cubicBezTo>
                  <a:cubicBezTo>
                    <a:pt x="276932" y="50519"/>
                    <a:pt x="272130" y="67504"/>
                    <a:pt x="272130" y="89280"/>
                  </a:cubicBezTo>
                  <a:cubicBezTo>
                    <a:pt x="272130" y="111055"/>
                    <a:pt x="276932" y="128040"/>
                    <a:pt x="286974" y="140670"/>
                  </a:cubicBezTo>
                  <a:cubicBezTo>
                    <a:pt x="297016" y="152864"/>
                    <a:pt x="310551" y="158961"/>
                    <a:pt x="327141" y="158961"/>
                  </a:cubicBezTo>
                  <a:cubicBezTo>
                    <a:pt x="344169" y="158961"/>
                    <a:pt x="357703" y="152864"/>
                    <a:pt x="367309" y="140670"/>
                  </a:cubicBezTo>
                  <a:cubicBezTo>
                    <a:pt x="377350" y="128040"/>
                    <a:pt x="382153" y="111055"/>
                    <a:pt x="382153" y="89280"/>
                  </a:cubicBezTo>
                  <a:cubicBezTo>
                    <a:pt x="382153" y="67504"/>
                    <a:pt x="377350" y="50519"/>
                    <a:pt x="367309" y="37889"/>
                  </a:cubicBezTo>
                  <a:cubicBezTo>
                    <a:pt x="357703" y="25259"/>
                    <a:pt x="344169" y="19162"/>
                    <a:pt x="327141" y="19162"/>
                  </a:cubicBezTo>
                  <a:close/>
                  <a:moveTo>
                    <a:pt x="0" y="3840"/>
                  </a:moveTo>
                  <a:lnTo>
                    <a:pt x="22989" y="3840"/>
                  </a:lnTo>
                  <a:lnTo>
                    <a:pt x="22989" y="73666"/>
                  </a:lnTo>
                  <a:lnTo>
                    <a:pt x="106703" y="73666"/>
                  </a:lnTo>
                  <a:lnTo>
                    <a:pt x="106703" y="3840"/>
                  </a:lnTo>
                  <a:lnTo>
                    <a:pt x="130126" y="3840"/>
                  </a:lnTo>
                  <a:lnTo>
                    <a:pt x="130126" y="174286"/>
                  </a:lnTo>
                  <a:lnTo>
                    <a:pt x="106703" y="174286"/>
                  </a:lnTo>
                  <a:lnTo>
                    <a:pt x="106703" y="93183"/>
                  </a:lnTo>
                  <a:lnTo>
                    <a:pt x="22989" y="93183"/>
                  </a:lnTo>
                  <a:lnTo>
                    <a:pt x="22989" y="174286"/>
                  </a:lnTo>
                  <a:lnTo>
                    <a:pt x="0" y="174286"/>
                  </a:lnTo>
                  <a:close/>
                  <a:moveTo>
                    <a:pt x="327141" y="0"/>
                  </a:moveTo>
                  <a:cubicBezTo>
                    <a:pt x="351154" y="0"/>
                    <a:pt x="370365" y="8274"/>
                    <a:pt x="384773" y="24388"/>
                  </a:cubicBezTo>
                  <a:cubicBezTo>
                    <a:pt x="399617" y="40502"/>
                    <a:pt x="406603" y="61842"/>
                    <a:pt x="406603" y="89280"/>
                  </a:cubicBezTo>
                  <a:cubicBezTo>
                    <a:pt x="406603" y="116281"/>
                    <a:pt x="399617" y="138057"/>
                    <a:pt x="384773" y="154171"/>
                  </a:cubicBezTo>
                  <a:cubicBezTo>
                    <a:pt x="370365" y="170285"/>
                    <a:pt x="351154" y="178124"/>
                    <a:pt x="327141" y="178124"/>
                  </a:cubicBezTo>
                  <a:cubicBezTo>
                    <a:pt x="303128" y="178124"/>
                    <a:pt x="283918" y="170285"/>
                    <a:pt x="269074" y="154171"/>
                  </a:cubicBezTo>
                  <a:cubicBezTo>
                    <a:pt x="254666" y="138057"/>
                    <a:pt x="247680" y="116281"/>
                    <a:pt x="247680" y="89280"/>
                  </a:cubicBezTo>
                  <a:cubicBezTo>
                    <a:pt x="247680" y="61842"/>
                    <a:pt x="254666" y="40502"/>
                    <a:pt x="269074" y="24388"/>
                  </a:cubicBezTo>
                  <a:cubicBezTo>
                    <a:pt x="283918" y="8274"/>
                    <a:pt x="303128" y="0"/>
                    <a:pt x="327141" y="0"/>
                  </a:cubicBezTo>
                  <a:close/>
                </a:path>
              </a:pathLst>
            </a:cu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4B06950-6138-324D-97BF-AE77C71F78C8}"/>
              </a:ext>
            </a:extLst>
          </p:cNvPr>
          <p:cNvGrpSpPr/>
          <p:nvPr userDrawn="1"/>
        </p:nvGrpSpPr>
        <p:grpSpPr>
          <a:xfrm>
            <a:off x="-908485" y="0"/>
            <a:ext cx="5761936" cy="7792278"/>
            <a:chOff x="-908485" y="0"/>
            <a:chExt cx="5761936" cy="7792278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F4622B8-EF52-3D4A-91B5-6DA99CC3D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806" y="5352393"/>
              <a:ext cx="2493645" cy="2439885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F7248AD-2FEE-1A40-86BF-81539CACE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9119" y="4157131"/>
              <a:ext cx="2793164" cy="243796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D150A516-CD7F-2245-A1C4-A7CF4E47B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8485" y="0"/>
              <a:ext cx="1405440" cy="1217280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3706CDA-A7CA-FD40-9746-70A59DFEA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7886" y="1222252"/>
              <a:ext cx="1931085" cy="147412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5C795AC4-0BB2-3E43-B259-FAF627FD83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2651">
              <a:off x="-777976" y="3314907"/>
              <a:ext cx="4784640" cy="2451839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9B50D33-1EC6-B44F-B719-6E9DA5848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989" y="6259321"/>
              <a:ext cx="406603" cy="205006"/>
            </a:xfrm>
            <a:custGeom>
              <a:avLst/>
              <a:gdLst>
                <a:gd name="connsiteX0" fmla="*/ 200806 w 406603"/>
                <a:gd name="connsiteY0" fmla="*/ 72960 h 205006"/>
                <a:gd name="connsiteX1" fmla="*/ 232792 w 406603"/>
                <a:gd name="connsiteY1" fmla="*/ 82485 h 205006"/>
                <a:gd name="connsiteX2" fmla="*/ 244895 w 406603"/>
                <a:gd name="connsiteY2" fmla="*/ 109760 h 205006"/>
                <a:gd name="connsiteX3" fmla="*/ 241869 w 406603"/>
                <a:gd name="connsiteY3" fmla="*/ 124913 h 205006"/>
                <a:gd name="connsiteX4" fmla="*/ 231063 w 406603"/>
                <a:gd name="connsiteY4" fmla="*/ 141797 h 205006"/>
                <a:gd name="connsiteX5" fmla="*/ 217231 w 406603"/>
                <a:gd name="connsiteY5" fmla="*/ 156517 h 205006"/>
                <a:gd name="connsiteX6" fmla="*/ 184380 w 406603"/>
                <a:gd name="connsiteY6" fmla="*/ 190286 h 205006"/>
                <a:gd name="connsiteX7" fmla="*/ 245327 w 406603"/>
                <a:gd name="connsiteY7" fmla="*/ 190286 h 205006"/>
                <a:gd name="connsiteX8" fmla="*/ 245327 w 406603"/>
                <a:gd name="connsiteY8" fmla="*/ 205006 h 205006"/>
                <a:gd name="connsiteX9" fmla="*/ 163200 w 406603"/>
                <a:gd name="connsiteY9" fmla="*/ 205006 h 205006"/>
                <a:gd name="connsiteX10" fmla="*/ 163200 w 406603"/>
                <a:gd name="connsiteY10" fmla="*/ 190286 h 205006"/>
                <a:gd name="connsiteX11" fmla="*/ 190432 w 406603"/>
                <a:gd name="connsiteY11" fmla="*/ 162578 h 205006"/>
                <a:gd name="connsiteX12" fmla="*/ 212476 w 406603"/>
                <a:gd name="connsiteY12" fmla="*/ 139633 h 205006"/>
                <a:gd name="connsiteX13" fmla="*/ 223715 w 406603"/>
                <a:gd name="connsiteY13" fmla="*/ 123614 h 205006"/>
                <a:gd name="connsiteX14" fmla="*/ 227173 w 406603"/>
                <a:gd name="connsiteY14" fmla="*/ 111059 h 205006"/>
                <a:gd name="connsiteX15" fmla="*/ 219824 w 406603"/>
                <a:gd name="connsiteY15" fmla="*/ 94174 h 205006"/>
                <a:gd name="connsiteX16" fmla="*/ 201238 w 406603"/>
                <a:gd name="connsiteY16" fmla="*/ 87247 h 205006"/>
                <a:gd name="connsiteX17" fmla="*/ 183516 w 406603"/>
                <a:gd name="connsiteY17" fmla="*/ 90278 h 205006"/>
                <a:gd name="connsiteX18" fmla="*/ 164065 w 406603"/>
                <a:gd name="connsiteY18" fmla="*/ 98937 h 205006"/>
                <a:gd name="connsiteX19" fmla="*/ 164065 w 406603"/>
                <a:gd name="connsiteY19" fmla="*/ 81619 h 205006"/>
                <a:gd name="connsiteX20" fmla="*/ 183948 w 406603"/>
                <a:gd name="connsiteY20" fmla="*/ 74692 h 205006"/>
                <a:gd name="connsiteX21" fmla="*/ 200806 w 406603"/>
                <a:gd name="connsiteY21" fmla="*/ 72960 h 205006"/>
                <a:gd name="connsiteX22" fmla="*/ 327141 w 406603"/>
                <a:gd name="connsiteY22" fmla="*/ 19162 h 205006"/>
                <a:gd name="connsiteX23" fmla="*/ 286974 w 406603"/>
                <a:gd name="connsiteY23" fmla="*/ 37889 h 205006"/>
                <a:gd name="connsiteX24" fmla="*/ 272130 w 406603"/>
                <a:gd name="connsiteY24" fmla="*/ 89280 h 205006"/>
                <a:gd name="connsiteX25" fmla="*/ 286974 w 406603"/>
                <a:gd name="connsiteY25" fmla="*/ 140670 h 205006"/>
                <a:gd name="connsiteX26" fmla="*/ 327141 w 406603"/>
                <a:gd name="connsiteY26" fmla="*/ 158961 h 205006"/>
                <a:gd name="connsiteX27" fmla="*/ 367309 w 406603"/>
                <a:gd name="connsiteY27" fmla="*/ 140670 h 205006"/>
                <a:gd name="connsiteX28" fmla="*/ 382153 w 406603"/>
                <a:gd name="connsiteY28" fmla="*/ 89280 h 205006"/>
                <a:gd name="connsiteX29" fmla="*/ 367309 w 406603"/>
                <a:gd name="connsiteY29" fmla="*/ 37889 h 205006"/>
                <a:gd name="connsiteX30" fmla="*/ 327141 w 406603"/>
                <a:gd name="connsiteY30" fmla="*/ 19162 h 205006"/>
                <a:gd name="connsiteX31" fmla="*/ 0 w 406603"/>
                <a:gd name="connsiteY31" fmla="*/ 3840 h 205006"/>
                <a:gd name="connsiteX32" fmla="*/ 22989 w 406603"/>
                <a:gd name="connsiteY32" fmla="*/ 3840 h 205006"/>
                <a:gd name="connsiteX33" fmla="*/ 22989 w 406603"/>
                <a:gd name="connsiteY33" fmla="*/ 73666 h 205006"/>
                <a:gd name="connsiteX34" fmla="*/ 106703 w 406603"/>
                <a:gd name="connsiteY34" fmla="*/ 73666 h 205006"/>
                <a:gd name="connsiteX35" fmla="*/ 106703 w 406603"/>
                <a:gd name="connsiteY35" fmla="*/ 3840 h 205006"/>
                <a:gd name="connsiteX36" fmla="*/ 130126 w 406603"/>
                <a:gd name="connsiteY36" fmla="*/ 3840 h 205006"/>
                <a:gd name="connsiteX37" fmla="*/ 130126 w 406603"/>
                <a:gd name="connsiteY37" fmla="*/ 174286 h 205006"/>
                <a:gd name="connsiteX38" fmla="*/ 106703 w 406603"/>
                <a:gd name="connsiteY38" fmla="*/ 174286 h 205006"/>
                <a:gd name="connsiteX39" fmla="*/ 106703 w 406603"/>
                <a:gd name="connsiteY39" fmla="*/ 93183 h 205006"/>
                <a:gd name="connsiteX40" fmla="*/ 22989 w 406603"/>
                <a:gd name="connsiteY40" fmla="*/ 93183 h 205006"/>
                <a:gd name="connsiteX41" fmla="*/ 22989 w 406603"/>
                <a:gd name="connsiteY41" fmla="*/ 174286 h 205006"/>
                <a:gd name="connsiteX42" fmla="*/ 0 w 406603"/>
                <a:gd name="connsiteY42" fmla="*/ 174286 h 205006"/>
                <a:gd name="connsiteX43" fmla="*/ 327141 w 406603"/>
                <a:gd name="connsiteY43" fmla="*/ 0 h 205006"/>
                <a:gd name="connsiteX44" fmla="*/ 384773 w 406603"/>
                <a:gd name="connsiteY44" fmla="*/ 24388 h 205006"/>
                <a:gd name="connsiteX45" fmla="*/ 406603 w 406603"/>
                <a:gd name="connsiteY45" fmla="*/ 89280 h 205006"/>
                <a:gd name="connsiteX46" fmla="*/ 384773 w 406603"/>
                <a:gd name="connsiteY46" fmla="*/ 154171 h 205006"/>
                <a:gd name="connsiteX47" fmla="*/ 327141 w 406603"/>
                <a:gd name="connsiteY47" fmla="*/ 178124 h 205006"/>
                <a:gd name="connsiteX48" fmla="*/ 269074 w 406603"/>
                <a:gd name="connsiteY48" fmla="*/ 154171 h 205006"/>
                <a:gd name="connsiteX49" fmla="*/ 247680 w 406603"/>
                <a:gd name="connsiteY49" fmla="*/ 89280 h 205006"/>
                <a:gd name="connsiteX50" fmla="*/ 269074 w 406603"/>
                <a:gd name="connsiteY50" fmla="*/ 24388 h 205006"/>
                <a:gd name="connsiteX51" fmla="*/ 327141 w 406603"/>
                <a:gd name="connsiteY51" fmla="*/ 0 h 20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06603" h="205006">
                  <a:moveTo>
                    <a:pt x="200806" y="72960"/>
                  </a:moveTo>
                  <a:cubicBezTo>
                    <a:pt x="214205" y="72960"/>
                    <a:pt x="225011" y="75991"/>
                    <a:pt x="232792" y="82485"/>
                  </a:cubicBezTo>
                  <a:cubicBezTo>
                    <a:pt x="241005" y="89412"/>
                    <a:pt x="244895" y="98504"/>
                    <a:pt x="244895" y="109760"/>
                  </a:cubicBezTo>
                  <a:cubicBezTo>
                    <a:pt x="244895" y="114955"/>
                    <a:pt x="244030" y="120150"/>
                    <a:pt x="241869" y="124913"/>
                  </a:cubicBezTo>
                  <a:cubicBezTo>
                    <a:pt x="240140" y="129675"/>
                    <a:pt x="236250" y="135303"/>
                    <a:pt x="231063" y="141797"/>
                  </a:cubicBezTo>
                  <a:cubicBezTo>
                    <a:pt x="229334" y="143529"/>
                    <a:pt x="225011" y="148291"/>
                    <a:pt x="217231" y="156517"/>
                  </a:cubicBezTo>
                  <a:cubicBezTo>
                    <a:pt x="209451" y="164743"/>
                    <a:pt x="198644" y="175567"/>
                    <a:pt x="184380" y="190286"/>
                  </a:cubicBezTo>
                  <a:lnTo>
                    <a:pt x="245327" y="190286"/>
                  </a:lnTo>
                  <a:lnTo>
                    <a:pt x="245327" y="205006"/>
                  </a:lnTo>
                  <a:lnTo>
                    <a:pt x="163200" y="205006"/>
                  </a:lnTo>
                  <a:lnTo>
                    <a:pt x="163200" y="190286"/>
                  </a:lnTo>
                  <a:cubicBezTo>
                    <a:pt x="170116" y="183359"/>
                    <a:pt x="179193" y="173835"/>
                    <a:pt x="190432" y="162578"/>
                  </a:cubicBezTo>
                  <a:cubicBezTo>
                    <a:pt x="202102" y="150889"/>
                    <a:pt x="209451" y="143096"/>
                    <a:pt x="212476" y="139633"/>
                  </a:cubicBezTo>
                  <a:cubicBezTo>
                    <a:pt x="218095" y="133572"/>
                    <a:pt x="221553" y="127943"/>
                    <a:pt x="223715" y="123614"/>
                  </a:cubicBezTo>
                  <a:cubicBezTo>
                    <a:pt x="226308" y="119285"/>
                    <a:pt x="227173" y="114955"/>
                    <a:pt x="227173" y="111059"/>
                  </a:cubicBezTo>
                  <a:cubicBezTo>
                    <a:pt x="227173" y="104132"/>
                    <a:pt x="225011" y="98504"/>
                    <a:pt x="219824" y="94174"/>
                  </a:cubicBezTo>
                  <a:cubicBezTo>
                    <a:pt x="215070" y="89845"/>
                    <a:pt x="209018" y="87247"/>
                    <a:pt x="201238" y="87247"/>
                  </a:cubicBezTo>
                  <a:cubicBezTo>
                    <a:pt x="196051" y="87247"/>
                    <a:pt x="190000" y="88546"/>
                    <a:pt x="183516" y="90278"/>
                  </a:cubicBezTo>
                  <a:cubicBezTo>
                    <a:pt x="177464" y="92442"/>
                    <a:pt x="170981" y="95040"/>
                    <a:pt x="164065" y="98937"/>
                  </a:cubicBezTo>
                  <a:lnTo>
                    <a:pt x="164065" y="81619"/>
                  </a:lnTo>
                  <a:cubicBezTo>
                    <a:pt x="170981" y="78156"/>
                    <a:pt x="177897" y="76424"/>
                    <a:pt x="183948" y="74692"/>
                  </a:cubicBezTo>
                  <a:cubicBezTo>
                    <a:pt x="190000" y="73393"/>
                    <a:pt x="196051" y="72960"/>
                    <a:pt x="200806" y="72960"/>
                  </a:cubicBezTo>
                  <a:close/>
                  <a:moveTo>
                    <a:pt x="327141" y="19162"/>
                  </a:moveTo>
                  <a:cubicBezTo>
                    <a:pt x="310551" y="19162"/>
                    <a:pt x="297016" y="25259"/>
                    <a:pt x="286974" y="37889"/>
                  </a:cubicBezTo>
                  <a:cubicBezTo>
                    <a:pt x="276932" y="50519"/>
                    <a:pt x="272130" y="67504"/>
                    <a:pt x="272130" y="89280"/>
                  </a:cubicBezTo>
                  <a:cubicBezTo>
                    <a:pt x="272130" y="111055"/>
                    <a:pt x="276932" y="128040"/>
                    <a:pt x="286974" y="140670"/>
                  </a:cubicBezTo>
                  <a:cubicBezTo>
                    <a:pt x="297016" y="152864"/>
                    <a:pt x="310551" y="158961"/>
                    <a:pt x="327141" y="158961"/>
                  </a:cubicBezTo>
                  <a:cubicBezTo>
                    <a:pt x="344169" y="158961"/>
                    <a:pt x="357703" y="152864"/>
                    <a:pt x="367309" y="140670"/>
                  </a:cubicBezTo>
                  <a:cubicBezTo>
                    <a:pt x="377350" y="128040"/>
                    <a:pt x="382153" y="111055"/>
                    <a:pt x="382153" y="89280"/>
                  </a:cubicBezTo>
                  <a:cubicBezTo>
                    <a:pt x="382153" y="67504"/>
                    <a:pt x="377350" y="50519"/>
                    <a:pt x="367309" y="37889"/>
                  </a:cubicBezTo>
                  <a:cubicBezTo>
                    <a:pt x="357703" y="25259"/>
                    <a:pt x="344169" y="19162"/>
                    <a:pt x="327141" y="19162"/>
                  </a:cubicBezTo>
                  <a:close/>
                  <a:moveTo>
                    <a:pt x="0" y="3840"/>
                  </a:moveTo>
                  <a:lnTo>
                    <a:pt x="22989" y="3840"/>
                  </a:lnTo>
                  <a:lnTo>
                    <a:pt x="22989" y="73666"/>
                  </a:lnTo>
                  <a:lnTo>
                    <a:pt x="106703" y="73666"/>
                  </a:lnTo>
                  <a:lnTo>
                    <a:pt x="106703" y="3840"/>
                  </a:lnTo>
                  <a:lnTo>
                    <a:pt x="130126" y="3840"/>
                  </a:lnTo>
                  <a:lnTo>
                    <a:pt x="130126" y="174286"/>
                  </a:lnTo>
                  <a:lnTo>
                    <a:pt x="106703" y="174286"/>
                  </a:lnTo>
                  <a:lnTo>
                    <a:pt x="106703" y="93183"/>
                  </a:lnTo>
                  <a:lnTo>
                    <a:pt x="22989" y="93183"/>
                  </a:lnTo>
                  <a:lnTo>
                    <a:pt x="22989" y="174286"/>
                  </a:lnTo>
                  <a:lnTo>
                    <a:pt x="0" y="174286"/>
                  </a:lnTo>
                  <a:close/>
                  <a:moveTo>
                    <a:pt x="327141" y="0"/>
                  </a:moveTo>
                  <a:cubicBezTo>
                    <a:pt x="351154" y="0"/>
                    <a:pt x="370365" y="8274"/>
                    <a:pt x="384773" y="24388"/>
                  </a:cubicBezTo>
                  <a:cubicBezTo>
                    <a:pt x="399617" y="40502"/>
                    <a:pt x="406603" y="61842"/>
                    <a:pt x="406603" y="89280"/>
                  </a:cubicBezTo>
                  <a:cubicBezTo>
                    <a:pt x="406603" y="116281"/>
                    <a:pt x="399617" y="138057"/>
                    <a:pt x="384773" y="154171"/>
                  </a:cubicBezTo>
                  <a:cubicBezTo>
                    <a:pt x="370365" y="170285"/>
                    <a:pt x="351154" y="178124"/>
                    <a:pt x="327141" y="178124"/>
                  </a:cubicBezTo>
                  <a:cubicBezTo>
                    <a:pt x="303128" y="178124"/>
                    <a:pt x="283918" y="170285"/>
                    <a:pt x="269074" y="154171"/>
                  </a:cubicBezTo>
                  <a:cubicBezTo>
                    <a:pt x="254666" y="138057"/>
                    <a:pt x="247680" y="116281"/>
                    <a:pt x="247680" y="89280"/>
                  </a:cubicBezTo>
                  <a:cubicBezTo>
                    <a:pt x="247680" y="61842"/>
                    <a:pt x="254666" y="40502"/>
                    <a:pt x="269074" y="24388"/>
                  </a:cubicBezTo>
                  <a:cubicBezTo>
                    <a:pt x="283918" y="8274"/>
                    <a:pt x="303128" y="0"/>
                    <a:pt x="327141" y="0"/>
                  </a:cubicBezTo>
                  <a:close/>
                </a:path>
              </a:pathLst>
            </a:cu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BEA637-D5C8-9C44-A2CC-9D368DCEDB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27000">
              <a:schemeClr val="accent2"/>
            </a:gs>
            <a:gs pos="100000">
              <a:schemeClr val="accent6"/>
            </a:gs>
            <a:gs pos="61000">
              <a:schemeClr val="accent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2" r:id="rId3"/>
    <p:sldLayoutId id="2147483669" r:id="rId4"/>
    <p:sldLayoutId id="2147483671" r:id="rId5"/>
    <p:sldLayoutId id="2147483661" r:id="rId6"/>
    <p:sldLayoutId id="2147483662" r:id="rId7"/>
    <p:sldLayoutId id="2147483670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xels.com/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id="{A90D9147-49C0-6A4B-9222-A40E04CA3632}"/>
              </a:ext>
            </a:extLst>
          </p:cNvPr>
          <p:cNvSpPr txBox="1"/>
          <p:nvPr/>
        </p:nvSpPr>
        <p:spPr>
          <a:xfrm>
            <a:off x="904253" y="2205619"/>
            <a:ext cx="10383493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  <a:latin typeface="Catamaran SemiBold" pitchFamily="2" charset="77"/>
                <a:ea typeface="Roboto" panose="02000000000000000000" pitchFamily="2" charset="0"/>
                <a:cs typeface="Catamaran SemiBold" pitchFamily="2" charset="77"/>
              </a:rPr>
              <a:t>THIS IS YOUR PRESENTATION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40143-7CCE-A147-85B9-107C026EA7EB}"/>
              </a:ext>
            </a:extLst>
          </p:cNvPr>
          <p:cNvSpPr txBox="1"/>
          <p:nvPr/>
        </p:nvSpPr>
        <p:spPr>
          <a:xfrm>
            <a:off x="2516496" y="4191257"/>
            <a:ext cx="7159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 err="1">
                <a:latin typeface="Catamaran Light" pitchFamily="2" charset="77"/>
                <a:cs typeface="Arima Madurai Light" pitchFamily="2" charset="77"/>
              </a:rPr>
              <a:t>Write</a:t>
            </a:r>
            <a:r>
              <a:rPr lang="es-ES_tradnl" sz="2200" dirty="0">
                <a:latin typeface="Catamaran Light" pitchFamily="2" charset="77"/>
                <a:cs typeface="Arima Madurai Light" pitchFamily="2" charset="77"/>
              </a:rPr>
              <a:t> </a:t>
            </a:r>
            <a:r>
              <a:rPr lang="es-ES_tradnl" sz="2200" dirty="0" err="1">
                <a:latin typeface="Catamaran Light" pitchFamily="2" charset="77"/>
                <a:cs typeface="Arima Madurai Light" pitchFamily="2" charset="77"/>
              </a:rPr>
              <a:t>your</a:t>
            </a:r>
            <a:r>
              <a:rPr lang="es-ES_tradnl" sz="2200" dirty="0">
                <a:latin typeface="Catamaran Light" pitchFamily="2" charset="77"/>
                <a:cs typeface="Arima Madurai Light" pitchFamily="2" charset="77"/>
              </a:rPr>
              <a:t> </a:t>
            </a:r>
            <a:r>
              <a:rPr lang="es-ES_tradnl" sz="2200" dirty="0" err="1">
                <a:latin typeface="Catamaran Light" pitchFamily="2" charset="77"/>
                <a:cs typeface="Arima Madurai Light" pitchFamily="2" charset="77"/>
              </a:rPr>
              <a:t>subtitle</a:t>
            </a:r>
            <a:r>
              <a:rPr lang="es-ES_tradnl" sz="2200" dirty="0">
                <a:latin typeface="Catamaran Light" pitchFamily="2" charset="77"/>
                <a:cs typeface="Arima Madurai Light" pitchFamily="2" charset="77"/>
              </a:rPr>
              <a:t> </a:t>
            </a:r>
            <a:r>
              <a:rPr lang="es-ES_tradnl" sz="2200" dirty="0" err="1">
                <a:latin typeface="Catamaran Light" pitchFamily="2" charset="77"/>
                <a:cs typeface="Arima Madurai Light" pitchFamily="2" charset="77"/>
              </a:rPr>
              <a:t>here</a:t>
            </a:r>
            <a:endParaRPr lang="es-ES_tradnl" sz="2200" dirty="0">
              <a:latin typeface="Catamaran Light" pitchFamily="2" charset="77"/>
              <a:cs typeface="Arima Madurai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7A3B420-E355-F740-8A5C-791C5903C9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813" b="7813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270F97-9570-304C-A281-ECBF93511D15}"/>
              </a:ext>
            </a:extLst>
          </p:cNvPr>
          <p:cNvGrpSpPr/>
          <p:nvPr/>
        </p:nvGrpSpPr>
        <p:grpSpPr>
          <a:xfrm flipH="1">
            <a:off x="-644918" y="-451108"/>
            <a:ext cx="13507478" cy="7815652"/>
            <a:chOff x="-1016078" y="-478521"/>
            <a:chExt cx="13717495" cy="793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00F021B-4448-0D4A-8C45-D8F6ADA931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0000">
              <a:off x="10234661" y="-452470"/>
              <a:ext cx="2492807" cy="2440705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E208D1F-0CE4-154A-B02B-953B1BE65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16078" y="4813115"/>
              <a:ext cx="2793164" cy="243796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4862D82-E0E9-FD44-8964-79B9C3D54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8485" y="0"/>
              <a:ext cx="1405440" cy="1217280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EAD72C-1EE8-AD41-8E9A-D077BEC4A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8575" y="725296"/>
              <a:ext cx="1931085" cy="1474125"/>
            </a:xfrm>
            <a:custGeom>
              <a:avLst/>
              <a:gdLst>
                <a:gd name="connsiteX0" fmla="*/ 245902 w 1596665"/>
                <a:gd name="connsiteY0" fmla="*/ 451561 h 1218840"/>
                <a:gd name="connsiteX1" fmla="*/ 32043 w 1596665"/>
                <a:gd name="connsiteY1" fmla="*/ 821352 h 1218840"/>
                <a:gd name="connsiteX2" fmla="*/ 245902 w 1596665"/>
                <a:gd name="connsiteY2" fmla="*/ 1190782 h 1218840"/>
                <a:gd name="connsiteX3" fmla="*/ 673260 w 1596665"/>
                <a:gd name="connsiteY3" fmla="*/ 1190782 h 1218840"/>
                <a:gd name="connsiteX4" fmla="*/ 886759 w 1596665"/>
                <a:gd name="connsiteY4" fmla="*/ 821352 h 1218840"/>
                <a:gd name="connsiteX5" fmla="*/ 673260 w 1596665"/>
                <a:gd name="connsiteY5" fmla="*/ 451561 h 1218840"/>
                <a:gd name="connsiteX6" fmla="*/ 229700 w 1596665"/>
                <a:gd name="connsiteY6" fmla="*/ 423863 h 1218840"/>
                <a:gd name="connsiteX7" fmla="*/ 689101 w 1596665"/>
                <a:gd name="connsiteY7" fmla="*/ 423863 h 1218840"/>
                <a:gd name="connsiteX8" fmla="*/ 918802 w 1596665"/>
                <a:gd name="connsiteY8" fmla="*/ 821352 h 1218840"/>
                <a:gd name="connsiteX9" fmla="*/ 689101 w 1596665"/>
                <a:gd name="connsiteY9" fmla="*/ 1218840 h 1218840"/>
                <a:gd name="connsiteX10" fmla="*/ 229700 w 1596665"/>
                <a:gd name="connsiteY10" fmla="*/ 1218840 h 1218840"/>
                <a:gd name="connsiteX11" fmla="*/ 0 w 1596665"/>
                <a:gd name="connsiteY11" fmla="*/ 821352 h 1218840"/>
                <a:gd name="connsiteX12" fmla="*/ 931195 w 1596665"/>
                <a:gd name="connsiteY12" fmla="*/ 0 h 1218840"/>
                <a:gd name="connsiteX13" fmla="*/ 1375082 w 1596665"/>
                <a:gd name="connsiteY13" fmla="*/ 0 h 1218840"/>
                <a:gd name="connsiteX14" fmla="*/ 1596665 w 1596665"/>
                <a:gd name="connsiteY14" fmla="*/ 383815 h 1218840"/>
                <a:gd name="connsiteX15" fmla="*/ 1375082 w 1596665"/>
                <a:gd name="connsiteY15" fmla="*/ 767990 h 1218840"/>
                <a:gd name="connsiteX16" fmla="*/ 931195 w 1596665"/>
                <a:gd name="connsiteY16" fmla="*/ 767990 h 1218840"/>
                <a:gd name="connsiteX17" fmla="*/ 709612 w 1596665"/>
                <a:gd name="connsiteY17" fmla="*/ 383815 h 121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close/>
                </a:path>
              </a:pathLst>
            </a:custGeom>
            <a:solidFill>
              <a:schemeClr val="bg1">
                <a:lumMod val="95000"/>
                <a:alpha val="2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C7E25BC-48E4-A644-9CB5-6D079B0ED8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0634">
              <a:off x="7771745" y="5004969"/>
              <a:ext cx="4786248" cy="2451015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35A018-6E69-744F-AE9B-92DEBAE470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26435" y="7195929"/>
              <a:ext cx="410538" cy="202675"/>
            </a:xfrm>
            <a:custGeom>
              <a:avLst/>
              <a:gdLst>
                <a:gd name="connsiteX0" fmla="*/ 200806 w 406603"/>
                <a:gd name="connsiteY0" fmla="*/ 72960 h 205006"/>
                <a:gd name="connsiteX1" fmla="*/ 232792 w 406603"/>
                <a:gd name="connsiteY1" fmla="*/ 82485 h 205006"/>
                <a:gd name="connsiteX2" fmla="*/ 244895 w 406603"/>
                <a:gd name="connsiteY2" fmla="*/ 109760 h 205006"/>
                <a:gd name="connsiteX3" fmla="*/ 241869 w 406603"/>
                <a:gd name="connsiteY3" fmla="*/ 124913 h 205006"/>
                <a:gd name="connsiteX4" fmla="*/ 231063 w 406603"/>
                <a:gd name="connsiteY4" fmla="*/ 141797 h 205006"/>
                <a:gd name="connsiteX5" fmla="*/ 217231 w 406603"/>
                <a:gd name="connsiteY5" fmla="*/ 156517 h 205006"/>
                <a:gd name="connsiteX6" fmla="*/ 184380 w 406603"/>
                <a:gd name="connsiteY6" fmla="*/ 190286 h 205006"/>
                <a:gd name="connsiteX7" fmla="*/ 245327 w 406603"/>
                <a:gd name="connsiteY7" fmla="*/ 190286 h 205006"/>
                <a:gd name="connsiteX8" fmla="*/ 245327 w 406603"/>
                <a:gd name="connsiteY8" fmla="*/ 205006 h 205006"/>
                <a:gd name="connsiteX9" fmla="*/ 163200 w 406603"/>
                <a:gd name="connsiteY9" fmla="*/ 205006 h 205006"/>
                <a:gd name="connsiteX10" fmla="*/ 163200 w 406603"/>
                <a:gd name="connsiteY10" fmla="*/ 190286 h 205006"/>
                <a:gd name="connsiteX11" fmla="*/ 190432 w 406603"/>
                <a:gd name="connsiteY11" fmla="*/ 162578 h 205006"/>
                <a:gd name="connsiteX12" fmla="*/ 212476 w 406603"/>
                <a:gd name="connsiteY12" fmla="*/ 139633 h 205006"/>
                <a:gd name="connsiteX13" fmla="*/ 223715 w 406603"/>
                <a:gd name="connsiteY13" fmla="*/ 123614 h 205006"/>
                <a:gd name="connsiteX14" fmla="*/ 227173 w 406603"/>
                <a:gd name="connsiteY14" fmla="*/ 111059 h 205006"/>
                <a:gd name="connsiteX15" fmla="*/ 219824 w 406603"/>
                <a:gd name="connsiteY15" fmla="*/ 94174 h 205006"/>
                <a:gd name="connsiteX16" fmla="*/ 201238 w 406603"/>
                <a:gd name="connsiteY16" fmla="*/ 87247 h 205006"/>
                <a:gd name="connsiteX17" fmla="*/ 183516 w 406603"/>
                <a:gd name="connsiteY17" fmla="*/ 90278 h 205006"/>
                <a:gd name="connsiteX18" fmla="*/ 164065 w 406603"/>
                <a:gd name="connsiteY18" fmla="*/ 98937 h 205006"/>
                <a:gd name="connsiteX19" fmla="*/ 164065 w 406603"/>
                <a:gd name="connsiteY19" fmla="*/ 81619 h 205006"/>
                <a:gd name="connsiteX20" fmla="*/ 183948 w 406603"/>
                <a:gd name="connsiteY20" fmla="*/ 74692 h 205006"/>
                <a:gd name="connsiteX21" fmla="*/ 200806 w 406603"/>
                <a:gd name="connsiteY21" fmla="*/ 72960 h 205006"/>
                <a:gd name="connsiteX22" fmla="*/ 327141 w 406603"/>
                <a:gd name="connsiteY22" fmla="*/ 19162 h 205006"/>
                <a:gd name="connsiteX23" fmla="*/ 286974 w 406603"/>
                <a:gd name="connsiteY23" fmla="*/ 37889 h 205006"/>
                <a:gd name="connsiteX24" fmla="*/ 272130 w 406603"/>
                <a:gd name="connsiteY24" fmla="*/ 89280 h 205006"/>
                <a:gd name="connsiteX25" fmla="*/ 286974 w 406603"/>
                <a:gd name="connsiteY25" fmla="*/ 140670 h 205006"/>
                <a:gd name="connsiteX26" fmla="*/ 327141 w 406603"/>
                <a:gd name="connsiteY26" fmla="*/ 158961 h 205006"/>
                <a:gd name="connsiteX27" fmla="*/ 367309 w 406603"/>
                <a:gd name="connsiteY27" fmla="*/ 140670 h 205006"/>
                <a:gd name="connsiteX28" fmla="*/ 382153 w 406603"/>
                <a:gd name="connsiteY28" fmla="*/ 89280 h 205006"/>
                <a:gd name="connsiteX29" fmla="*/ 367309 w 406603"/>
                <a:gd name="connsiteY29" fmla="*/ 37889 h 205006"/>
                <a:gd name="connsiteX30" fmla="*/ 327141 w 406603"/>
                <a:gd name="connsiteY30" fmla="*/ 19162 h 205006"/>
                <a:gd name="connsiteX31" fmla="*/ 0 w 406603"/>
                <a:gd name="connsiteY31" fmla="*/ 3840 h 205006"/>
                <a:gd name="connsiteX32" fmla="*/ 22989 w 406603"/>
                <a:gd name="connsiteY32" fmla="*/ 3840 h 205006"/>
                <a:gd name="connsiteX33" fmla="*/ 22989 w 406603"/>
                <a:gd name="connsiteY33" fmla="*/ 73666 h 205006"/>
                <a:gd name="connsiteX34" fmla="*/ 106703 w 406603"/>
                <a:gd name="connsiteY34" fmla="*/ 73666 h 205006"/>
                <a:gd name="connsiteX35" fmla="*/ 106703 w 406603"/>
                <a:gd name="connsiteY35" fmla="*/ 3840 h 205006"/>
                <a:gd name="connsiteX36" fmla="*/ 130126 w 406603"/>
                <a:gd name="connsiteY36" fmla="*/ 3840 h 205006"/>
                <a:gd name="connsiteX37" fmla="*/ 130126 w 406603"/>
                <a:gd name="connsiteY37" fmla="*/ 174286 h 205006"/>
                <a:gd name="connsiteX38" fmla="*/ 106703 w 406603"/>
                <a:gd name="connsiteY38" fmla="*/ 174286 h 205006"/>
                <a:gd name="connsiteX39" fmla="*/ 106703 w 406603"/>
                <a:gd name="connsiteY39" fmla="*/ 93183 h 205006"/>
                <a:gd name="connsiteX40" fmla="*/ 22989 w 406603"/>
                <a:gd name="connsiteY40" fmla="*/ 93183 h 205006"/>
                <a:gd name="connsiteX41" fmla="*/ 22989 w 406603"/>
                <a:gd name="connsiteY41" fmla="*/ 174286 h 205006"/>
                <a:gd name="connsiteX42" fmla="*/ 0 w 406603"/>
                <a:gd name="connsiteY42" fmla="*/ 174286 h 205006"/>
                <a:gd name="connsiteX43" fmla="*/ 327141 w 406603"/>
                <a:gd name="connsiteY43" fmla="*/ 0 h 205006"/>
                <a:gd name="connsiteX44" fmla="*/ 384773 w 406603"/>
                <a:gd name="connsiteY44" fmla="*/ 24388 h 205006"/>
                <a:gd name="connsiteX45" fmla="*/ 406603 w 406603"/>
                <a:gd name="connsiteY45" fmla="*/ 89280 h 205006"/>
                <a:gd name="connsiteX46" fmla="*/ 384773 w 406603"/>
                <a:gd name="connsiteY46" fmla="*/ 154171 h 205006"/>
                <a:gd name="connsiteX47" fmla="*/ 327141 w 406603"/>
                <a:gd name="connsiteY47" fmla="*/ 178124 h 205006"/>
                <a:gd name="connsiteX48" fmla="*/ 269074 w 406603"/>
                <a:gd name="connsiteY48" fmla="*/ 154171 h 205006"/>
                <a:gd name="connsiteX49" fmla="*/ 247680 w 406603"/>
                <a:gd name="connsiteY49" fmla="*/ 89280 h 205006"/>
                <a:gd name="connsiteX50" fmla="*/ 269074 w 406603"/>
                <a:gd name="connsiteY50" fmla="*/ 24388 h 205006"/>
                <a:gd name="connsiteX51" fmla="*/ 327141 w 406603"/>
                <a:gd name="connsiteY51" fmla="*/ 0 h 20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06603" h="205006">
                  <a:moveTo>
                    <a:pt x="200806" y="72960"/>
                  </a:moveTo>
                  <a:cubicBezTo>
                    <a:pt x="214205" y="72960"/>
                    <a:pt x="225011" y="75991"/>
                    <a:pt x="232792" y="82485"/>
                  </a:cubicBezTo>
                  <a:cubicBezTo>
                    <a:pt x="241005" y="89412"/>
                    <a:pt x="244895" y="98504"/>
                    <a:pt x="244895" y="109760"/>
                  </a:cubicBezTo>
                  <a:cubicBezTo>
                    <a:pt x="244895" y="114955"/>
                    <a:pt x="244030" y="120150"/>
                    <a:pt x="241869" y="124913"/>
                  </a:cubicBezTo>
                  <a:cubicBezTo>
                    <a:pt x="240140" y="129675"/>
                    <a:pt x="236250" y="135303"/>
                    <a:pt x="231063" y="141797"/>
                  </a:cubicBezTo>
                  <a:cubicBezTo>
                    <a:pt x="229334" y="143529"/>
                    <a:pt x="225011" y="148291"/>
                    <a:pt x="217231" y="156517"/>
                  </a:cubicBezTo>
                  <a:cubicBezTo>
                    <a:pt x="209451" y="164743"/>
                    <a:pt x="198644" y="175567"/>
                    <a:pt x="184380" y="190286"/>
                  </a:cubicBezTo>
                  <a:lnTo>
                    <a:pt x="245327" y="190286"/>
                  </a:lnTo>
                  <a:lnTo>
                    <a:pt x="245327" y="205006"/>
                  </a:lnTo>
                  <a:lnTo>
                    <a:pt x="163200" y="205006"/>
                  </a:lnTo>
                  <a:lnTo>
                    <a:pt x="163200" y="190286"/>
                  </a:lnTo>
                  <a:cubicBezTo>
                    <a:pt x="170116" y="183359"/>
                    <a:pt x="179193" y="173835"/>
                    <a:pt x="190432" y="162578"/>
                  </a:cubicBezTo>
                  <a:cubicBezTo>
                    <a:pt x="202102" y="150889"/>
                    <a:pt x="209451" y="143096"/>
                    <a:pt x="212476" y="139633"/>
                  </a:cubicBezTo>
                  <a:cubicBezTo>
                    <a:pt x="218095" y="133572"/>
                    <a:pt x="221553" y="127943"/>
                    <a:pt x="223715" y="123614"/>
                  </a:cubicBezTo>
                  <a:cubicBezTo>
                    <a:pt x="226308" y="119285"/>
                    <a:pt x="227173" y="114955"/>
                    <a:pt x="227173" y="111059"/>
                  </a:cubicBezTo>
                  <a:cubicBezTo>
                    <a:pt x="227173" y="104132"/>
                    <a:pt x="225011" y="98504"/>
                    <a:pt x="219824" y="94174"/>
                  </a:cubicBezTo>
                  <a:cubicBezTo>
                    <a:pt x="215070" y="89845"/>
                    <a:pt x="209018" y="87247"/>
                    <a:pt x="201238" y="87247"/>
                  </a:cubicBezTo>
                  <a:cubicBezTo>
                    <a:pt x="196051" y="87247"/>
                    <a:pt x="190000" y="88546"/>
                    <a:pt x="183516" y="90278"/>
                  </a:cubicBezTo>
                  <a:cubicBezTo>
                    <a:pt x="177464" y="92442"/>
                    <a:pt x="170981" y="95040"/>
                    <a:pt x="164065" y="98937"/>
                  </a:cubicBezTo>
                  <a:lnTo>
                    <a:pt x="164065" y="81619"/>
                  </a:lnTo>
                  <a:cubicBezTo>
                    <a:pt x="170981" y="78156"/>
                    <a:pt x="177897" y="76424"/>
                    <a:pt x="183948" y="74692"/>
                  </a:cubicBezTo>
                  <a:cubicBezTo>
                    <a:pt x="190000" y="73393"/>
                    <a:pt x="196051" y="72960"/>
                    <a:pt x="200806" y="72960"/>
                  </a:cubicBezTo>
                  <a:close/>
                  <a:moveTo>
                    <a:pt x="327141" y="19162"/>
                  </a:moveTo>
                  <a:cubicBezTo>
                    <a:pt x="310551" y="19162"/>
                    <a:pt x="297016" y="25259"/>
                    <a:pt x="286974" y="37889"/>
                  </a:cubicBezTo>
                  <a:cubicBezTo>
                    <a:pt x="276932" y="50519"/>
                    <a:pt x="272130" y="67504"/>
                    <a:pt x="272130" y="89280"/>
                  </a:cubicBezTo>
                  <a:cubicBezTo>
                    <a:pt x="272130" y="111055"/>
                    <a:pt x="276932" y="128040"/>
                    <a:pt x="286974" y="140670"/>
                  </a:cubicBezTo>
                  <a:cubicBezTo>
                    <a:pt x="297016" y="152864"/>
                    <a:pt x="310551" y="158961"/>
                    <a:pt x="327141" y="158961"/>
                  </a:cubicBezTo>
                  <a:cubicBezTo>
                    <a:pt x="344169" y="158961"/>
                    <a:pt x="357703" y="152864"/>
                    <a:pt x="367309" y="140670"/>
                  </a:cubicBezTo>
                  <a:cubicBezTo>
                    <a:pt x="377350" y="128040"/>
                    <a:pt x="382153" y="111055"/>
                    <a:pt x="382153" y="89280"/>
                  </a:cubicBezTo>
                  <a:cubicBezTo>
                    <a:pt x="382153" y="67504"/>
                    <a:pt x="377350" y="50519"/>
                    <a:pt x="367309" y="37889"/>
                  </a:cubicBezTo>
                  <a:cubicBezTo>
                    <a:pt x="357703" y="25259"/>
                    <a:pt x="344169" y="19162"/>
                    <a:pt x="327141" y="19162"/>
                  </a:cubicBezTo>
                  <a:close/>
                  <a:moveTo>
                    <a:pt x="0" y="3840"/>
                  </a:moveTo>
                  <a:lnTo>
                    <a:pt x="22989" y="3840"/>
                  </a:lnTo>
                  <a:lnTo>
                    <a:pt x="22989" y="73666"/>
                  </a:lnTo>
                  <a:lnTo>
                    <a:pt x="106703" y="73666"/>
                  </a:lnTo>
                  <a:lnTo>
                    <a:pt x="106703" y="3840"/>
                  </a:lnTo>
                  <a:lnTo>
                    <a:pt x="130126" y="3840"/>
                  </a:lnTo>
                  <a:lnTo>
                    <a:pt x="130126" y="174286"/>
                  </a:lnTo>
                  <a:lnTo>
                    <a:pt x="106703" y="174286"/>
                  </a:lnTo>
                  <a:lnTo>
                    <a:pt x="106703" y="93183"/>
                  </a:lnTo>
                  <a:lnTo>
                    <a:pt x="22989" y="93183"/>
                  </a:lnTo>
                  <a:lnTo>
                    <a:pt x="22989" y="174286"/>
                  </a:lnTo>
                  <a:lnTo>
                    <a:pt x="0" y="174286"/>
                  </a:lnTo>
                  <a:close/>
                  <a:moveTo>
                    <a:pt x="327141" y="0"/>
                  </a:moveTo>
                  <a:cubicBezTo>
                    <a:pt x="351154" y="0"/>
                    <a:pt x="370365" y="8274"/>
                    <a:pt x="384773" y="24388"/>
                  </a:cubicBezTo>
                  <a:cubicBezTo>
                    <a:pt x="399617" y="40502"/>
                    <a:pt x="406603" y="61842"/>
                    <a:pt x="406603" y="89280"/>
                  </a:cubicBezTo>
                  <a:cubicBezTo>
                    <a:pt x="406603" y="116281"/>
                    <a:pt x="399617" y="138057"/>
                    <a:pt x="384773" y="154171"/>
                  </a:cubicBezTo>
                  <a:cubicBezTo>
                    <a:pt x="370365" y="170285"/>
                    <a:pt x="351154" y="178124"/>
                    <a:pt x="327141" y="178124"/>
                  </a:cubicBezTo>
                  <a:cubicBezTo>
                    <a:pt x="303128" y="178124"/>
                    <a:pt x="283918" y="170285"/>
                    <a:pt x="269074" y="154171"/>
                  </a:cubicBezTo>
                  <a:cubicBezTo>
                    <a:pt x="254666" y="138057"/>
                    <a:pt x="247680" y="116281"/>
                    <a:pt x="247680" y="89280"/>
                  </a:cubicBezTo>
                  <a:cubicBezTo>
                    <a:pt x="247680" y="61842"/>
                    <a:pt x="254666" y="40502"/>
                    <a:pt x="269074" y="24388"/>
                  </a:cubicBezTo>
                  <a:cubicBezTo>
                    <a:pt x="283918" y="8274"/>
                    <a:pt x="303128" y="0"/>
                    <a:pt x="327141" y="0"/>
                  </a:cubicBezTo>
                  <a:close/>
                </a:path>
              </a:pathLst>
            </a:cu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s-ES_tradnl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4D940F5-1563-8D4E-B9B4-039F9035D160}"/>
              </a:ext>
            </a:extLst>
          </p:cNvPr>
          <p:cNvSpPr/>
          <p:nvPr/>
        </p:nvSpPr>
        <p:spPr>
          <a:xfrm>
            <a:off x="4870939" y="4762489"/>
            <a:ext cx="5630286" cy="1511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tamaran SemiBold" pitchFamily="2" charset="77"/>
                <a:cs typeface="Catamaran SemiBold" pitchFamily="2" charset="77"/>
              </a:rPr>
              <a:t>USE BIG IMAGES TO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tamaran SemiBold" pitchFamily="2" charset="77"/>
                <a:ea typeface="Nunito Bold" charset="0"/>
                <a:cs typeface="Catamaran SemiBold" pitchFamily="2" charset="77"/>
              </a:rPr>
              <a:t>SHOW YOUR IDEAS</a:t>
            </a:r>
          </a:p>
        </p:txBody>
      </p: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7696"/>
          <p:cNvSpPr/>
          <p:nvPr/>
        </p:nvSpPr>
        <p:spPr>
          <a:xfrm rot="4800">
            <a:off x="736686" y="1916682"/>
            <a:ext cx="2092685" cy="1909771"/>
          </a:xfrm>
          <a:prstGeom prst="hexagon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Catamaran Light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7"/>
          <p:cNvSpPr/>
          <p:nvPr/>
        </p:nvSpPr>
        <p:spPr>
          <a:xfrm rot="4800">
            <a:off x="2249017" y="3424041"/>
            <a:ext cx="2095509" cy="1909771"/>
          </a:xfrm>
          <a:prstGeom prst="hexagon">
            <a:avLst/>
          </a:pr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Catamaran Light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7698"/>
          <p:cNvSpPr/>
          <p:nvPr/>
        </p:nvSpPr>
        <p:spPr>
          <a:xfrm rot="4800">
            <a:off x="3759998" y="1912485"/>
            <a:ext cx="2095509" cy="1909771"/>
          </a:xfrm>
          <a:prstGeom prst="hexagon">
            <a:avLst/>
          </a:pr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Catamaran Light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7699"/>
          <p:cNvSpPr/>
          <p:nvPr/>
        </p:nvSpPr>
        <p:spPr>
          <a:xfrm rot="4800">
            <a:off x="5271499" y="3419805"/>
            <a:ext cx="2095509" cy="1909771"/>
          </a:xfrm>
          <a:prstGeom prst="hexagon">
            <a:avLst/>
          </a:pr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Catamaran Light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7700"/>
          <p:cNvSpPr/>
          <p:nvPr/>
        </p:nvSpPr>
        <p:spPr>
          <a:xfrm rot="4800">
            <a:off x="6782480" y="1905417"/>
            <a:ext cx="2095509" cy="1909771"/>
          </a:xfrm>
          <a:prstGeom prst="hexagon">
            <a:avLst/>
          </a:pr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Catamaran Light" pitchFamily="2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070943" y="2820324"/>
            <a:ext cx="143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tamaran Light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990232" y="2324450"/>
            <a:ext cx="16415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atamaran Light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88DFA4-0D2E-2540-ADC0-4454FD9467A0}"/>
              </a:ext>
            </a:extLst>
          </p:cNvPr>
          <p:cNvSpPr txBox="1"/>
          <p:nvPr/>
        </p:nvSpPr>
        <p:spPr>
          <a:xfrm>
            <a:off x="2580081" y="4304759"/>
            <a:ext cx="143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tamaran Light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87615B-C6ED-3A44-9158-89E289E8ADF4}"/>
              </a:ext>
            </a:extLst>
          </p:cNvPr>
          <p:cNvSpPr txBox="1"/>
          <p:nvPr/>
        </p:nvSpPr>
        <p:spPr>
          <a:xfrm>
            <a:off x="2499370" y="3854826"/>
            <a:ext cx="16415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atamaran Light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AA8462-9321-1F4C-AB30-7E6E93947384}"/>
              </a:ext>
            </a:extLst>
          </p:cNvPr>
          <p:cNvSpPr txBox="1"/>
          <p:nvPr/>
        </p:nvSpPr>
        <p:spPr>
          <a:xfrm>
            <a:off x="4088841" y="2821098"/>
            <a:ext cx="143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tamaran Light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8D1C06-0F3A-2D46-A2FC-699D28160C96}"/>
              </a:ext>
            </a:extLst>
          </p:cNvPr>
          <p:cNvSpPr txBox="1"/>
          <p:nvPr/>
        </p:nvSpPr>
        <p:spPr>
          <a:xfrm>
            <a:off x="4008130" y="2325224"/>
            <a:ext cx="16415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atamaran Light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5FFD1-B825-2B42-A325-1C4777FD4E72}"/>
              </a:ext>
            </a:extLst>
          </p:cNvPr>
          <p:cNvSpPr txBox="1"/>
          <p:nvPr/>
        </p:nvSpPr>
        <p:spPr>
          <a:xfrm>
            <a:off x="5605284" y="4301571"/>
            <a:ext cx="143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tamaran Light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4EF98-39E8-6C4A-9072-881E2DE3A773}"/>
              </a:ext>
            </a:extLst>
          </p:cNvPr>
          <p:cNvSpPr txBox="1"/>
          <p:nvPr/>
        </p:nvSpPr>
        <p:spPr>
          <a:xfrm>
            <a:off x="5524573" y="3851638"/>
            <a:ext cx="16415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atamaran Light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EF324-6AF5-4449-9AE2-F237C74AE258}"/>
              </a:ext>
            </a:extLst>
          </p:cNvPr>
          <p:cNvSpPr txBox="1"/>
          <p:nvPr/>
        </p:nvSpPr>
        <p:spPr>
          <a:xfrm>
            <a:off x="7114422" y="2806116"/>
            <a:ext cx="143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tamaran Light" pitchFamily="2" charset="77"/>
                <a:ea typeface="Lato" panose="020F0502020204030203" pitchFamily="34" charset="0"/>
                <a:cs typeface="Lato" panose="020F0502020204030203" pitchFamily="34" charset="0"/>
              </a:rPr>
              <a:t>Write your description 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3163F3-67ED-D149-AFFD-6EA92D12A8A9}"/>
              </a:ext>
            </a:extLst>
          </p:cNvPr>
          <p:cNvSpPr txBox="1"/>
          <p:nvPr/>
        </p:nvSpPr>
        <p:spPr>
          <a:xfrm>
            <a:off x="7033711" y="2325740"/>
            <a:ext cx="16415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atamaran Light" pitchFamily="2" charset="77"/>
                <a:ea typeface="Roboto" charset="0"/>
                <a:cs typeface="Poppins" pitchFamily="2" charset="77"/>
              </a:rPr>
              <a:t>Your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2DDF3B-2349-7A43-9B69-8432DB412A3A}"/>
              </a:ext>
            </a:extLst>
          </p:cNvPr>
          <p:cNvSpPr>
            <a:spLocks/>
          </p:cNvSpPr>
          <p:nvPr/>
        </p:nvSpPr>
        <p:spPr bwMode="auto">
          <a:xfrm>
            <a:off x="695325" y="549275"/>
            <a:ext cx="62592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Roboto" charset="0"/>
                <a:cs typeface="Catamaran SemiBold" pitchFamily="2" charset="77"/>
                <a:sym typeface="Bebas Neue" charset="0"/>
              </a:rPr>
              <a:t>SHAPES TO EXPLAIN IDEAS</a:t>
            </a:r>
            <a:endParaRPr lang="en-US" sz="3600" b="1" dirty="0">
              <a:solidFill>
                <a:schemeClr val="accent2"/>
              </a:solidFill>
              <a:latin typeface="Catamaran SemiBold" pitchFamily="2" charset="77"/>
              <a:ea typeface="Roboto" charset="0"/>
              <a:cs typeface="Catamaran SemiBold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exagon 16">
            <a:extLst>
              <a:ext uri="{FF2B5EF4-FFF2-40B4-BE49-F238E27FC236}">
                <a16:creationId xmlns:a16="http://schemas.microsoft.com/office/drawing/2014/main" id="{82952CC5-98A6-ED4E-B1A6-951A00EDB5C3}"/>
              </a:ext>
            </a:extLst>
          </p:cNvPr>
          <p:cNvSpPr/>
          <p:nvPr/>
        </p:nvSpPr>
        <p:spPr>
          <a:xfrm>
            <a:off x="9461926" y="2648752"/>
            <a:ext cx="1602678" cy="1430675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6BBFCAD-AB82-6143-B8D3-95F19211BE93}"/>
              </a:ext>
            </a:extLst>
          </p:cNvPr>
          <p:cNvSpPr/>
          <p:nvPr/>
        </p:nvSpPr>
        <p:spPr>
          <a:xfrm>
            <a:off x="6656479" y="2638020"/>
            <a:ext cx="1602678" cy="143067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24F8D808-656D-D84A-B0AC-9B753644D750}"/>
              </a:ext>
            </a:extLst>
          </p:cNvPr>
          <p:cNvSpPr/>
          <p:nvPr/>
        </p:nvSpPr>
        <p:spPr>
          <a:xfrm>
            <a:off x="3851032" y="2653046"/>
            <a:ext cx="1602678" cy="1430675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hape 2641"/>
          <p:cNvSpPr/>
          <p:nvPr/>
        </p:nvSpPr>
        <p:spPr>
          <a:xfrm>
            <a:off x="4356442" y="3178964"/>
            <a:ext cx="650065" cy="413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7142691" y="3063813"/>
            <a:ext cx="650064" cy="650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9948972" y="3122551"/>
            <a:ext cx="650064" cy="561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5135" y="4438217"/>
            <a:ext cx="13067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tamaran Light" pitchFamily="2" charset="77"/>
                <a:ea typeface="Nunito Bold" charset="0"/>
                <a:cs typeface="Arima Madurai Light" pitchFamily="2" charset="77"/>
              </a:rPr>
              <a:t>Service 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0124" y="4423701"/>
            <a:ext cx="12634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tamaran Light" pitchFamily="2" charset="77"/>
                <a:ea typeface="Nunito Bold" charset="0"/>
                <a:cs typeface="Arima Madurai Light" pitchFamily="2" charset="77"/>
              </a:rPr>
              <a:t>Service 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1738" y="4423702"/>
            <a:ext cx="13115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tamaran Light" pitchFamily="2" charset="77"/>
                <a:ea typeface="Nunito Bold" charset="0"/>
                <a:cs typeface="Arima Madurai Light" pitchFamily="2" charset="77"/>
              </a:rPr>
              <a:t>Service 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5442239" y="549275"/>
            <a:ext cx="605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Roboto" charset="0"/>
                <a:cs typeface="Catamaran SemiBold" pitchFamily="2" charset="77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47822"/>
              </p:ext>
            </p:extLst>
          </p:nvPr>
        </p:nvGraphicFramePr>
        <p:xfrm>
          <a:off x="1091175" y="2102349"/>
          <a:ext cx="7215700" cy="3036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27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0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3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9080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2"/>
                        </a:solidFill>
                        <a:latin typeface="Catamaran Light" pitchFamily="2" charset="77"/>
                        <a:ea typeface="Roboto" charset="0"/>
                        <a:cs typeface="Arima Madurai" pitchFamily="2" charset="77"/>
                      </a:endParaRPr>
                    </a:p>
                  </a:txBody>
                  <a:tcPr marL="0" marR="0" marT="28041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Catamaran Medium" pitchFamily="2" charset="77"/>
                          <a:cs typeface="Catamaran Medium" pitchFamily="2" charset="77"/>
                        </a:rPr>
                        <a:t>A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0" marR="43235" marT="28041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Catamaran Medium" pitchFamily="2" charset="77"/>
                          <a:cs typeface="Catamaran Medium" pitchFamily="2" charset="77"/>
                        </a:rPr>
                        <a:t>B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0" marR="43235" marT="280416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Catamaran Medium" pitchFamily="2" charset="77"/>
                          <a:cs typeface="Catamaran Medium" pitchFamily="2" charset="77"/>
                        </a:rPr>
                        <a:t>C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0" marR="43235" marT="28041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908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Medium" pitchFamily="2" charset="77"/>
                          <a:cs typeface="Catamaran Medium" pitchFamily="2" charset="77"/>
                        </a:rPr>
                        <a:t>Content A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100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200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400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08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Medium" pitchFamily="2" charset="77"/>
                          <a:cs typeface="Catamaran Medium" pitchFamily="2" charset="77"/>
                        </a:rPr>
                        <a:t>Content B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$67,000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$56,000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$78,000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8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Medium" pitchFamily="2" charset="77"/>
                          <a:cs typeface="Catamaran Medium" pitchFamily="2" charset="77"/>
                        </a:rPr>
                        <a:t>Content C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Catamaran Medium" pitchFamily="2" charset="77"/>
                        <a:ea typeface="Nunito Bold" charset="0"/>
                        <a:cs typeface="Catamaran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4500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60000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Catamaran Light" pitchFamily="2" charset="77"/>
                        </a:rPr>
                        <a:t>$8,000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tamaran Light" pitchFamily="2" charset="77"/>
                        <a:ea typeface="Nunito Bold" charset="0"/>
                        <a:cs typeface="Arima Madurai Medium" pitchFamily="2" charset="77"/>
                      </a:endParaRPr>
                    </a:p>
                  </a:txBody>
                  <a:tcPr marL="110343" marR="43235" marT="200039" marB="2161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5325" y="549275"/>
            <a:ext cx="627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TABLES TO COMPARE DATA</a:t>
            </a:r>
          </a:p>
        </p:txBody>
      </p:sp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09"/>
          <p:cNvSpPr>
            <a:spLocks noChangeAspect="1" noChangeArrowheads="1"/>
          </p:cNvSpPr>
          <p:nvPr/>
        </p:nvSpPr>
        <p:spPr bwMode="auto">
          <a:xfrm>
            <a:off x="1054467" y="1390464"/>
            <a:ext cx="10081292" cy="4927489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accent5">
              <a:lumMod val="50000"/>
              <a:alpha val="49000"/>
            </a:schemeClr>
          </a:solidFill>
          <a:ln w="19050"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>
                  <a:lumMod val="90000"/>
                </a:schemeClr>
              </a:solidFill>
              <a:latin typeface="Roboto Regular" charset="0"/>
            </a:endParaRPr>
          </a:p>
        </p:txBody>
      </p:sp>
      <p:sp>
        <p:nvSpPr>
          <p:cNvPr id="14" name="Freeform 510"/>
          <p:cNvSpPr>
            <a:spLocks noChangeArrowheads="1"/>
          </p:cNvSpPr>
          <p:nvPr/>
        </p:nvSpPr>
        <p:spPr bwMode="auto">
          <a:xfrm>
            <a:off x="6660461" y="2335973"/>
            <a:ext cx="383364" cy="479981"/>
          </a:xfrm>
          <a:custGeom>
            <a:avLst/>
            <a:gdLst>
              <a:gd name="T0" fmla="*/ 569 w 1139"/>
              <a:gd name="T1" fmla="*/ 0 h 1424"/>
              <a:gd name="T2" fmla="*/ 569 w 1139"/>
              <a:gd name="T3" fmla="*/ 0 h 1424"/>
              <a:gd name="T4" fmla="*/ 0 w 1139"/>
              <a:gd name="T5" fmla="*/ 569 h 1424"/>
              <a:gd name="T6" fmla="*/ 569 w 1139"/>
              <a:gd name="T7" fmla="*/ 1423 h 1424"/>
              <a:gd name="T8" fmla="*/ 1138 w 1139"/>
              <a:gd name="T9" fmla="*/ 569 h 1424"/>
              <a:gd name="T10" fmla="*/ 569 w 1139"/>
              <a:gd name="T11" fmla="*/ 0 h 1424"/>
              <a:gd name="T12" fmla="*/ 569 w 1139"/>
              <a:gd name="T13" fmla="*/ 925 h 1424"/>
              <a:gd name="T14" fmla="*/ 569 w 1139"/>
              <a:gd name="T15" fmla="*/ 925 h 1424"/>
              <a:gd name="T16" fmla="*/ 213 w 1139"/>
              <a:gd name="T17" fmla="*/ 569 h 1424"/>
              <a:gd name="T18" fmla="*/ 569 w 1139"/>
              <a:gd name="T19" fmla="*/ 219 h 1424"/>
              <a:gd name="T20" fmla="*/ 925 w 1139"/>
              <a:gd name="T21" fmla="*/ 569 h 1424"/>
              <a:gd name="T22" fmla="*/ 569 w 1139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24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69"/>
                </a:cubicBezTo>
                <a:cubicBezTo>
                  <a:pt x="0" y="889"/>
                  <a:pt x="374" y="1423"/>
                  <a:pt x="569" y="1423"/>
                </a:cubicBezTo>
                <a:cubicBezTo>
                  <a:pt x="765" y="1423"/>
                  <a:pt x="1138" y="889"/>
                  <a:pt x="1138" y="569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4" y="925"/>
                  <a:pt x="213" y="765"/>
                  <a:pt x="213" y="569"/>
                </a:cubicBezTo>
                <a:cubicBezTo>
                  <a:pt x="213" y="373"/>
                  <a:pt x="374" y="219"/>
                  <a:pt x="569" y="219"/>
                </a:cubicBezTo>
                <a:cubicBezTo>
                  <a:pt x="765" y="219"/>
                  <a:pt x="925" y="373"/>
                  <a:pt x="925" y="569"/>
                </a:cubicBezTo>
                <a:cubicBezTo>
                  <a:pt x="925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5" name="Freeform 511"/>
          <p:cNvSpPr>
            <a:spLocks noChangeArrowheads="1"/>
          </p:cNvSpPr>
          <p:nvPr/>
        </p:nvSpPr>
        <p:spPr bwMode="auto">
          <a:xfrm>
            <a:off x="2683209" y="2366293"/>
            <a:ext cx="386337" cy="479979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6" name="Freeform 513"/>
          <p:cNvSpPr>
            <a:spLocks noChangeArrowheads="1"/>
          </p:cNvSpPr>
          <p:nvPr/>
        </p:nvSpPr>
        <p:spPr bwMode="auto">
          <a:xfrm>
            <a:off x="4025271" y="4238736"/>
            <a:ext cx="383364" cy="481467"/>
          </a:xfrm>
          <a:custGeom>
            <a:avLst/>
            <a:gdLst>
              <a:gd name="T0" fmla="*/ 569 w 1139"/>
              <a:gd name="T1" fmla="*/ 0 h 1430"/>
              <a:gd name="T2" fmla="*/ 569 w 1139"/>
              <a:gd name="T3" fmla="*/ 0 h 1430"/>
              <a:gd name="T4" fmla="*/ 0 w 1139"/>
              <a:gd name="T5" fmla="*/ 576 h 1430"/>
              <a:gd name="T6" fmla="*/ 569 w 1139"/>
              <a:gd name="T7" fmla="*/ 1429 h 1430"/>
              <a:gd name="T8" fmla="*/ 1138 w 1139"/>
              <a:gd name="T9" fmla="*/ 576 h 1430"/>
              <a:gd name="T10" fmla="*/ 569 w 1139"/>
              <a:gd name="T11" fmla="*/ 0 h 1430"/>
              <a:gd name="T12" fmla="*/ 569 w 1139"/>
              <a:gd name="T13" fmla="*/ 925 h 1430"/>
              <a:gd name="T14" fmla="*/ 569 w 1139"/>
              <a:gd name="T15" fmla="*/ 925 h 1430"/>
              <a:gd name="T16" fmla="*/ 213 w 1139"/>
              <a:gd name="T17" fmla="*/ 576 h 1430"/>
              <a:gd name="T18" fmla="*/ 569 w 1139"/>
              <a:gd name="T19" fmla="*/ 220 h 1430"/>
              <a:gd name="T20" fmla="*/ 919 w 1139"/>
              <a:gd name="T21" fmla="*/ 576 h 1430"/>
              <a:gd name="T22" fmla="*/ 569 w 1139"/>
              <a:gd name="T23" fmla="*/ 925 h 1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9" h="1430">
                <a:moveTo>
                  <a:pt x="569" y="0"/>
                </a:moveTo>
                <a:lnTo>
                  <a:pt x="569" y="0"/>
                </a:lnTo>
                <a:cubicBezTo>
                  <a:pt x="255" y="0"/>
                  <a:pt x="0" y="255"/>
                  <a:pt x="0" y="576"/>
                </a:cubicBezTo>
                <a:cubicBezTo>
                  <a:pt x="0" y="890"/>
                  <a:pt x="367" y="1429"/>
                  <a:pt x="569" y="1429"/>
                </a:cubicBezTo>
                <a:cubicBezTo>
                  <a:pt x="765" y="1429"/>
                  <a:pt x="1138" y="890"/>
                  <a:pt x="1138" y="576"/>
                </a:cubicBezTo>
                <a:cubicBezTo>
                  <a:pt x="1138" y="255"/>
                  <a:pt x="883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3" y="925"/>
                  <a:pt x="213" y="765"/>
                  <a:pt x="213" y="576"/>
                </a:cubicBezTo>
                <a:cubicBezTo>
                  <a:pt x="213" y="380"/>
                  <a:pt x="373" y="220"/>
                  <a:pt x="569" y="220"/>
                </a:cubicBezTo>
                <a:cubicBezTo>
                  <a:pt x="765" y="220"/>
                  <a:pt x="919" y="380"/>
                  <a:pt x="919" y="576"/>
                </a:cubicBezTo>
                <a:cubicBezTo>
                  <a:pt x="919" y="765"/>
                  <a:pt x="765" y="925"/>
                  <a:pt x="569" y="9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tx2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6168" y="2813050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USA</a:t>
            </a:r>
          </a:p>
          <a:p>
            <a:pPr algn="ctr"/>
            <a:r>
              <a:rPr lang="en-US" sz="800" dirty="0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19,450000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0662" y="4616098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Brasil</a:t>
            </a:r>
            <a:endParaRPr lang="en-US" sz="2800" dirty="0">
              <a:solidFill>
                <a:schemeClr val="accent1"/>
              </a:solidFill>
              <a:latin typeface="Catamaran" pitchFamily="2" charset="77"/>
              <a:ea typeface="Nunito Bold" charset="0"/>
              <a:cs typeface="Catamaran" pitchFamily="2" charset="77"/>
            </a:endParaRPr>
          </a:p>
          <a:p>
            <a:pPr algn="ctr"/>
            <a:r>
              <a:rPr lang="en-US" sz="800" dirty="0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19,450000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32423" y="2796808"/>
            <a:ext cx="1239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Europe</a:t>
            </a:r>
          </a:p>
          <a:p>
            <a:pPr algn="ctr"/>
            <a:r>
              <a:rPr lang="en-US" sz="800" dirty="0">
                <a:solidFill>
                  <a:schemeClr val="accent1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19,450000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690005" y="549275"/>
            <a:ext cx="281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WORLD MAP</a:t>
            </a:r>
          </a:p>
        </p:txBody>
      </p:sp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57766" y="3836382"/>
            <a:ext cx="371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tamaran Light" pitchFamily="2" charset="77"/>
                <a:ea typeface="Nunito Bold" charset="0"/>
                <a:cs typeface="Arima Madurai Light" pitchFamily="2" charset="77"/>
              </a:rPr>
              <a:t>Write here your big numbers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5959" y="2270249"/>
            <a:ext cx="583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tx2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56,790,500</a:t>
            </a:r>
          </a:p>
        </p:txBody>
      </p:sp>
    </p:spTree>
    <p:extLst>
      <p:ext uri="{BB962C8B-B14F-4D97-AF65-F5344CB8AC3E}">
        <p14:creationId xmlns:p14="http://schemas.microsoft.com/office/powerpoint/2010/main" val="11735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5906169" y="549275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FUNNY FACTS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2048" y="4022353"/>
            <a:ext cx="282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15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Project Achievements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26862" y="2534221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15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Revenue from sales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8231" y="5527793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15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Users around the world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4923" y="3447548"/>
            <a:ext cx="1406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150" dirty="0">
                <a:solidFill>
                  <a:schemeClr val="accent2">
                    <a:lumMod val="20000"/>
                    <a:lumOff val="80000"/>
                  </a:schemeClr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130%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6508" y="1959416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150" dirty="0">
                <a:solidFill>
                  <a:schemeClr val="accent1">
                    <a:lumMod val="20000"/>
                    <a:lumOff val="80000"/>
                  </a:schemeClr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56,790,500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4103" y="4967302"/>
            <a:ext cx="2731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150" dirty="0">
                <a:solidFill>
                  <a:schemeClr val="accent3">
                    <a:lumMod val="20000"/>
                    <a:lumOff val="80000"/>
                  </a:schemeClr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56,790,500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>
            <a:extLst>
              <a:ext uri="{FF2B5EF4-FFF2-40B4-BE49-F238E27FC236}">
                <a16:creationId xmlns:a16="http://schemas.microsoft.com/office/drawing/2014/main" id="{0E005565-B505-A549-A22F-9E9905A58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330" y="3121293"/>
            <a:ext cx="1440112" cy="2230968"/>
          </a:xfrm>
          <a:custGeom>
            <a:avLst/>
            <a:gdLst>
              <a:gd name="connsiteX0" fmla="*/ 180014 w 1440112"/>
              <a:gd name="connsiteY0" fmla="*/ 180014 h 2230968"/>
              <a:gd name="connsiteX1" fmla="*/ 180014 w 1440112"/>
              <a:gd name="connsiteY1" fmla="*/ 1261999 h 2230968"/>
              <a:gd name="connsiteX2" fmla="*/ 1260098 w 1440112"/>
              <a:gd name="connsiteY2" fmla="*/ 1261999 h 2230968"/>
              <a:gd name="connsiteX3" fmla="*/ 1260098 w 1440112"/>
              <a:gd name="connsiteY3" fmla="*/ 180014 h 2230968"/>
              <a:gd name="connsiteX4" fmla="*/ 0 w 1440112"/>
              <a:gd name="connsiteY4" fmla="*/ 0 h 2230968"/>
              <a:gd name="connsiteX5" fmla="*/ 1440112 w 1440112"/>
              <a:gd name="connsiteY5" fmla="*/ 0 h 2230968"/>
              <a:gd name="connsiteX6" fmla="*/ 1440112 w 1440112"/>
              <a:gd name="connsiteY6" fmla="*/ 1442647 h 2230968"/>
              <a:gd name="connsiteX7" fmla="*/ 741137 w 1440112"/>
              <a:gd name="connsiteY7" fmla="*/ 1442647 h 2230968"/>
              <a:gd name="connsiteX8" fmla="*/ 741137 w 1440112"/>
              <a:gd name="connsiteY8" fmla="*/ 1537517 h 2230968"/>
              <a:gd name="connsiteX9" fmla="*/ 741137 w 1440112"/>
              <a:gd name="connsiteY9" fmla="*/ 1969941 h 2230968"/>
              <a:gd name="connsiteX10" fmla="*/ 741137 w 1440112"/>
              <a:gd name="connsiteY10" fmla="*/ 1978978 h 2230968"/>
              <a:gd name="connsiteX11" fmla="*/ 764644 w 1440112"/>
              <a:gd name="connsiteY11" fmla="*/ 1983736 h 2230968"/>
              <a:gd name="connsiteX12" fmla="*/ 843038 w 1440112"/>
              <a:gd name="connsiteY12" fmla="*/ 2102296 h 2230968"/>
              <a:gd name="connsiteX13" fmla="*/ 714682 w 1440112"/>
              <a:gd name="connsiteY13" fmla="*/ 2230968 h 2230968"/>
              <a:gd name="connsiteX14" fmla="*/ 586326 w 1440112"/>
              <a:gd name="connsiteY14" fmla="*/ 2102296 h 2230968"/>
              <a:gd name="connsiteX15" fmla="*/ 664720 w 1440112"/>
              <a:gd name="connsiteY15" fmla="*/ 1983736 h 2230968"/>
              <a:gd name="connsiteX16" fmla="*/ 695418 w 1440112"/>
              <a:gd name="connsiteY16" fmla="*/ 1977523 h 2230968"/>
              <a:gd name="connsiteX17" fmla="*/ 695418 w 1440112"/>
              <a:gd name="connsiteY17" fmla="*/ 1883559 h 2230968"/>
              <a:gd name="connsiteX18" fmla="*/ 695418 w 1440112"/>
              <a:gd name="connsiteY18" fmla="*/ 1477306 h 2230968"/>
              <a:gd name="connsiteX19" fmla="*/ 695418 w 1440112"/>
              <a:gd name="connsiteY19" fmla="*/ 1442647 h 2230968"/>
              <a:gd name="connsiteX20" fmla="*/ 0 w 1440112"/>
              <a:gd name="connsiteY20" fmla="*/ 1442647 h 223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0112" h="2230968">
                <a:moveTo>
                  <a:pt x="180014" y="180014"/>
                </a:moveTo>
                <a:lnTo>
                  <a:pt x="180014" y="1261999"/>
                </a:lnTo>
                <a:lnTo>
                  <a:pt x="1260098" y="1261999"/>
                </a:lnTo>
                <a:lnTo>
                  <a:pt x="1260098" y="180014"/>
                </a:lnTo>
                <a:close/>
                <a:moveTo>
                  <a:pt x="0" y="0"/>
                </a:moveTo>
                <a:lnTo>
                  <a:pt x="1440112" y="0"/>
                </a:lnTo>
                <a:lnTo>
                  <a:pt x="1440112" y="1442647"/>
                </a:lnTo>
                <a:lnTo>
                  <a:pt x="741137" y="1442647"/>
                </a:lnTo>
                <a:lnTo>
                  <a:pt x="741137" y="1537517"/>
                </a:lnTo>
                <a:cubicBezTo>
                  <a:pt x="741137" y="1805730"/>
                  <a:pt x="741137" y="1920678"/>
                  <a:pt x="741137" y="1969941"/>
                </a:cubicBezTo>
                <a:lnTo>
                  <a:pt x="741137" y="1978978"/>
                </a:lnTo>
                <a:lnTo>
                  <a:pt x="764644" y="1983736"/>
                </a:lnTo>
                <a:cubicBezTo>
                  <a:pt x="810713" y="2003269"/>
                  <a:pt x="843038" y="2048998"/>
                  <a:pt x="843038" y="2102296"/>
                </a:cubicBezTo>
                <a:cubicBezTo>
                  <a:pt x="843038" y="2173360"/>
                  <a:pt x="785571" y="2230968"/>
                  <a:pt x="714682" y="2230968"/>
                </a:cubicBezTo>
                <a:cubicBezTo>
                  <a:pt x="643793" y="2230968"/>
                  <a:pt x="586326" y="2173360"/>
                  <a:pt x="586326" y="2102296"/>
                </a:cubicBezTo>
                <a:cubicBezTo>
                  <a:pt x="586326" y="2048998"/>
                  <a:pt x="618651" y="2003269"/>
                  <a:pt x="664720" y="1983736"/>
                </a:cubicBezTo>
                <a:lnTo>
                  <a:pt x="695418" y="1977523"/>
                </a:lnTo>
                <a:lnTo>
                  <a:pt x="695418" y="1883559"/>
                </a:lnTo>
                <a:cubicBezTo>
                  <a:pt x="695418" y="1691124"/>
                  <a:pt x="695418" y="1562833"/>
                  <a:pt x="695418" y="1477306"/>
                </a:cubicBezTo>
                <a:lnTo>
                  <a:pt x="695418" y="1442647"/>
                </a:lnTo>
                <a:lnTo>
                  <a:pt x="0" y="144264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atamaran Light" pitchFamily="2" charset="77"/>
              <a:cs typeface="Catamaran Light" pitchFamily="2" charset="77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26F118A-2F92-C145-B7EE-593340583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587" y="2270625"/>
            <a:ext cx="1440745" cy="2293315"/>
          </a:xfrm>
          <a:custGeom>
            <a:avLst/>
            <a:gdLst>
              <a:gd name="connsiteX0" fmla="*/ 179380 w 1440745"/>
              <a:gd name="connsiteY0" fmla="*/ 1030681 h 2293315"/>
              <a:gd name="connsiteX1" fmla="*/ 179380 w 1440745"/>
              <a:gd name="connsiteY1" fmla="*/ 2113300 h 2293315"/>
              <a:gd name="connsiteX2" fmla="*/ 1260098 w 1440745"/>
              <a:gd name="connsiteY2" fmla="*/ 2113300 h 2293315"/>
              <a:gd name="connsiteX3" fmla="*/ 1260098 w 1440745"/>
              <a:gd name="connsiteY3" fmla="*/ 1030681 h 2293315"/>
              <a:gd name="connsiteX4" fmla="*/ 717208 w 1440745"/>
              <a:gd name="connsiteY4" fmla="*/ 0 h 2293315"/>
              <a:gd name="connsiteX5" fmla="*/ 845564 w 1440745"/>
              <a:gd name="connsiteY5" fmla="*/ 128356 h 2293315"/>
              <a:gd name="connsiteX6" fmla="*/ 767170 w 1440745"/>
              <a:gd name="connsiteY6" fmla="*/ 246625 h 2293315"/>
              <a:gd name="connsiteX7" fmla="*/ 746763 w 1440745"/>
              <a:gd name="connsiteY7" fmla="*/ 250745 h 2293315"/>
              <a:gd name="connsiteX8" fmla="*/ 746763 w 1440745"/>
              <a:gd name="connsiteY8" fmla="*/ 351796 h 2293315"/>
              <a:gd name="connsiteX9" fmla="*/ 746763 w 1440745"/>
              <a:gd name="connsiteY9" fmla="*/ 786936 h 2293315"/>
              <a:gd name="connsiteX10" fmla="*/ 746763 w 1440745"/>
              <a:gd name="connsiteY10" fmla="*/ 850668 h 2293315"/>
              <a:gd name="connsiteX11" fmla="*/ 1440745 w 1440745"/>
              <a:gd name="connsiteY11" fmla="*/ 850668 h 2293315"/>
              <a:gd name="connsiteX12" fmla="*/ 1440745 w 1440745"/>
              <a:gd name="connsiteY12" fmla="*/ 2293315 h 2293315"/>
              <a:gd name="connsiteX13" fmla="*/ 0 w 1440745"/>
              <a:gd name="connsiteY13" fmla="*/ 2293315 h 2293315"/>
              <a:gd name="connsiteX14" fmla="*/ 0 w 1440745"/>
              <a:gd name="connsiteY14" fmla="*/ 850668 h 2293315"/>
              <a:gd name="connsiteX15" fmla="*/ 701044 w 1440745"/>
              <a:gd name="connsiteY15" fmla="*/ 850668 h 2293315"/>
              <a:gd name="connsiteX16" fmla="*/ 701044 w 1440745"/>
              <a:gd name="connsiteY16" fmla="*/ 838054 h 2293315"/>
              <a:gd name="connsiteX17" fmla="*/ 701044 w 1440745"/>
              <a:gd name="connsiteY17" fmla="*/ 259272 h 2293315"/>
              <a:gd name="connsiteX18" fmla="*/ 701044 w 1440745"/>
              <a:gd name="connsiteY18" fmla="*/ 253449 h 2293315"/>
              <a:gd name="connsiteX19" fmla="*/ 667246 w 1440745"/>
              <a:gd name="connsiteY19" fmla="*/ 246625 h 2293315"/>
              <a:gd name="connsiteX20" fmla="*/ 588852 w 1440745"/>
              <a:gd name="connsiteY20" fmla="*/ 128356 h 2293315"/>
              <a:gd name="connsiteX21" fmla="*/ 717208 w 1440745"/>
              <a:gd name="connsiteY21" fmla="*/ 0 h 229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40745" h="2293315">
                <a:moveTo>
                  <a:pt x="179380" y="1030681"/>
                </a:moveTo>
                <a:lnTo>
                  <a:pt x="179380" y="2113300"/>
                </a:lnTo>
                <a:lnTo>
                  <a:pt x="1260098" y="2113300"/>
                </a:lnTo>
                <a:lnTo>
                  <a:pt x="1260098" y="1030681"/>
                </a:lnTo>
                <a:close/>
                <a:moveTo>
                  <a:pt x="717208" y="0"/>
                </a:moveTo>
                <a:cubicBezTo>
                  <a:pt x="788097" y="0"/>
                  <a:pt x="845564" y="57467"/>
                  <a:pt x="845564" y="128356"/>
                </a:cubicBezTo>
                <a:cubicBezTo>
                  <a:pt x="845564" y="181523"/>
                  <a:pt x="813239" y="227140"/>
                  <a:pt x="767170" y="246625"/>
                </a:cubicBezTo>
                <a:lnTo>
                  <a:pt x="746763" y="250745"/>
                </a:lnTo>
                <a:lnTo>
                  <a:pt x="746763" y="351796"/>
                </a:lnTo>
                <a:cubicBezTo>
                  <a:pt x="746763" y="557915"/>
                  <a:pt x="746763" y="695328"/>
                  <a:pt x="746763" y="786936"/>
                </a:cubicBezTo>
                <a:lnTo>
                  <a:pt x="746763" y="850668"/>
                </a:lnTo>
                <a:lnTo>
                  <a:pt x="1440745" y="850668"/>
                </a:lnTo>
                <a:lnTo>
                  <a:pt x="1440745" y="2293315"/>
                </a:lnTo>
                <a:lnTo>
                  <a:pt x="0" y="2293315"/>
                </a:lnTo>
                <a:lnTo>
                  <a:pt x="0" y="850668"/>
                </a:lnTo>
                <a:lnTo>
                  <a:pt x="701044" y="850668"/>
                </a:lnTo>
                <a:lnTo>
                  <a:pt x="701044" y="838054"/>
                </a:lnTo>
                <a:cubicBezTo>
                  <a:pt x="701044" y="467040"/>
                  <a:pt x="701044" y="318634"/>
                  <a:pt x="701044" y="259272"/>
                </a:cubicBezTo>
                <a:lnTo>
                  <a:pt x="701044" y="253449"/>
                </a:lnTo>
                <a:lnTo>
                  <a:pt x="667246" y="246625"/>
                </a:lnTo>
                <a:cubicBezTo>
                  <a:pt x="621177" y="227140"/>
                  <a:pt x="588852" y="181523"/>
                  <a:pt x="588852" y="128356"/>
                </a:cubicBezTo>
                <a:cubicBezTo>
                  <a:pt x="588852" y="57467"/>
                  <a:pt x="646319" y="0"/>
                  <a:pt x="71720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atamaran Light" pitchFamily="2" charset="77"/>
              <a:cs typeface="Catamaran Light" pitchFamily="2" charset="77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31E5B8F2-81B4-4C4C-AD9C-F2449A43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808" y="3121293"/>
            <a:ext cx="1440745" cy="2224577"/>
          </a:xfrm>
          <a:custGeom>
            <a:avLst/>
            <a:gdLst>
              <a:gd name="connsiteX0" fmla="*/ 176375 w 1440745"/>
              <a:gd name="connsiteY0" fmla="*/ 180014 h 2224577"/>
              <a:gd name="connsiteX1" fmla="*/ 176375 w 1440745"/>
              <a:gd name="connsiteY1" fmla="*/ 1261999 h 2224577"/>
              <a:gd name="connsiteX2" fmla="*/ 1256459 w 1440745"/>
              <a:gd name="connsiteY2" fmla="*/ 1261999 h 2224577"/>
              <a:gd name="connsiteX3" fmla="*/ 1256459 w 1440745"/>
              <a:gd name="connsiteY3" fmla="*/ 180014 h 2224577"/>
              <a:gd name="connsiteX4" fmla="*/ 0 w 1440745"/>
              <a:gd name="connsiteY4" fmla="*/ 0 h 2224577"/>
              <a:gd name="connsiteX5" fmla="*/ 1440745 w 1440745"/>
              <a:gd name="connsiteY5" fmla="*/ 0 h 2224577"/>
              <a:gd name="connsiteX6" fmla="*/ 1440745 w 1440745"/>
              <a:gd name="connsiteY6" fmla="*/ 1442647 h 2224577"/>
              <a:gd name="connsiteX7" fmla="*/ 743797 w 1440745"/>
              <a:gd name="connsiteY7" fmla="*/ 1442647 h 2224577"/>
              <a:gd name="connsiteX8" fmla="*/ 743797 w 1440745"/>
              <a:gd name="connsiteY8" fmla="*/ 1537633 h 2224577"/>
              <a:gd name="connsiteX9" fmla="*/ 743797 w 1440745"/>
              <a:gd name="connsiteY9" fmla="*/ 1970270 h 2224577"/>
              <a:gd name="connsiteX10" fmla="*/ 743797 w 1440745"/>
              <a:gd name="connsiteY10" fmla="*/ 1972350 h 2224577"/>
              <a:gd name="connsiteX11" fmla="*/ 768478 w 1440745"/>
              <a:gd name="connsiteY11" fmla="*/ 1977345 h 2224577"/>
              <a:gd name="connsiteX12" fmla="*/ 846872 w 1440745"/>
              <a:gd name="connsiteY12" fmla="*/ 2095905 h 2224577"/>
              <a:gd name="connsiteX13" fmla="*/ 718516 w 1440745"/>
              <a:gd name="connsiteY13" fmla="*/ 2224577 h 2224577"/>
              <a:gd name="connsiteX14" fmla="*/ 590160 w 1440745"/>
              <a:gd name="connsiteY14" fmla="*/ 2095905 h 2224577"/>
              <a:gd name="connsiteX15" fmla="*/ 668554 w 1440745"/>
              <a:gd name="connsiteY15" fmla="*/ 1977345 h 2224577"/>
              <a:gd name="connsiteX16" fmla="*/ 698078 w 1440745"/>
              <a:gd name="connsiteY16" fmla="*/ 1971370 h 2224577"/>
              <a:gd name="connsiteX17" fmla="*/ 698078 w 1440745"/>
              <a:gd name="connsiteY17" fmla="*/ 1883845 h 2224577"/>
              <a:gd name="connsiteX18" fmla="*/ 698078 w 1440745"/>
              <a:gd name="connsiteY18" fmla="*/ 1477393 h 2224577"/>
              <a:gd name="connsiteX19" fmla="*/ 698078 w 1440745"/>
              <a:gd name="connsiteY19" fmla="*/ 1442647 h 2224577"/>
              <a:gd name="connsiteX20" fmla="*/ 0 w 1440745"/>
              <a:gd name="connsiteY20" fmla="*/ 1442647 h 222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0745" h="2224577">
                <a:moveTo>
                  <a:pt x="176375" y="180014"/>
                </a:moveTo>
                <a:lnTo>
                  <a:pt x="176375" y="1261999"/>
                </a:lnTo>
                <a:lnTo>
                  <a:pt x="1256459" y="1261999"/>
                </a:lnTo>
                <a:lnTo>
                  <a:pt x="1256459" y="180014"/>
                </a:lnTo>
                <a:close/>
                <a:moveTo>
                  <a:pt x="0" y="0"/>
                </a:moveTo>
                <a:lnTo>
                  <a:pt x="1440745" y="0"/>
                </a:lnTo>
                <a:lnTo>
                  <a:pt x="1440745" y="1442647"/>
                </a:lnTo>
                <a:lnTo>
                  <a:pt x="743797" y="1442647"/>
                </a:lnTo>
                <a:lnTo>
                  <a:pt x="743797" y="1537633"/>
                </a:lnTo>
                <a:cubicBezTo>
                  <a:pt x="743797" y="1805977"/>
                  <a:pt x="743797" y="1920982"/>
                  <a:pt x="743797" y="1970270"/>
                </a:cubicBezTo>
                <a:lnTo>
                  <a:pt x="743797" y="1972350"/>
                </a:lnTo>
                <a:lnTo>
                  <a:pt x="768478" y="1977345"/>
                </a:lnTo>
                <a:cubicBezTo>
                  <a:pt x="814547" y="1996878"/>
                  <a:pt x="846872" y="2042607"/>
                  <a:pt x="846872" y="2095905"/>
                </a:cubicBezTo>
                <a:cubicBezTo>
                  <a:pt x="846872" y="2166969"/>
                  <a:pt x="789405" y="2224577"/>
                  <a:pt x="718516" y="2224577"/>
                </a:cubicBezTo>
                <a:cubicBezTo>
                  <a:pt x="647627" y="2224577"/>
                  <a:pt x="590160" y="2166969"/>
                  <a:pt x="590160" y="2095905"/>
                </a:cubicBezTo>
                <a:cubicBezTo>
                  <a:pt x="590160" y="2042607"/>
                  <a:pt x="622485" y="1996878"/>
                  <a:pt x="668554" y="1977345"/>
                </a:cubicBezTo>
                <a:lnTo>
                  <a:pt x="698078" y="1971370"/>
                </a:lnTo>
                <a:lnTo>
                  <a:pt x="698078" y="1883845"/>
                </a:lnTo>
                <a:cubicBezTo>
                  <a:pt x="698078" y="1691315"/>
                  <a:pt x="698078" y="1562962"/>
                  <a:pt x="698078" y="1477393"/>
                </a:cubicBezTo>
                <a:lnTo>
                  <a:pt x="698078" y="1442647"/>
                </a:lnTo>
                <a:lnTo>
                  <a:pt x="0" y="1442647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atamaran Light" pitchFamily="2" charset="77"/>
              <a:cs typeface="Catamaran Light" pitchFamily="2" charset="77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CA93B2C-B4B0-224B-8DD2-435B1F208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645" y="2270625"/>
            <a:ext cx="1440745" cy="2293315"/>
          </a:xfrm>
          <a:custGeom>
            <a:avLst/>
            <a:gdLst>
              <a:gd name="connsiteX0" fmla="*/ 180014 w 1440745"/>
              <a:gd name="connsiteY0" fmla="*/ 1030681 h 2293315"/>
              <a:gd name="connsiteX1" fmla="*/ 180014 w 1440745"/>
              <a:gd name="connsiteY1" fmla="*/ 2113300 h 2293315"/>
              <a:gd name="connsiteX2" fmla="*/ 1260098 w 1440745"/>
              <a:gd name="connsiteY2" fmla="*/ 2113300 h 2293315"/>
              <a:gd name="connsiteX3" fmla="*/ 1260098 w 1440745"/>
              <a:gd name="connsiteY3" fmla="*/ 1030681 h 2293315"/>
              <a:gd name="connsiteX4" fmla="*/ 723023 w 1440745"/>
              <a:gd name="connsiteY4" fmla="*/ 0 h 2293315"/>
              <a:gd name="connsiteX5" fmla="*/ 851379 w 1440745"/>
              <a:gd name="connsiteY5" fmla="*/ 128356 h 2293315"/>
              <a:gd name="connsiteX6" fmla="*/ 772985 w 1440745"/>
              <a:gd name="connsiteY6" fmla="*/ 246625 h 2293315"/>
              <a:gd name="connsiteX7" fmla="*/ 744291 w 1440745"/>
              <a:gd name="connsiteY7" fmla="*/ 252418 h 2293315"/>
              <a:gd name="connsiteX8" fmla="*/ 744291 w 1440745"/>
              <a:gd name="connsiteY8" fmla="*/ 345539 h 2293315"/>
              <a:gd name="connsiteX9" fmla="*/ 744291 w 1440745"/>
              <a:gd name="connsiteY9" fmla="*/ 785031 h 2293315"/>
              <a:gd name="connsiteX10" fmla="*/ 744291 w 1440745"/>
              <a:gd name="connsiteY10" fmla="*/ 850668 h 2293315"/>
              <a:gd name="connsiteX11" fmla="*/ 1440745 w 1440745"/>
              <a:gd name="connsiteY11" fmla="*/ 850668 h 2293315"/>
              <a:gd name="connsiteX12" fmla="*/ 1440745 w 1440745"/>
              <a:gd name="connsiteY12" fmla="*/ 2293315 h 2293315"/>
              <a:gd name="connsiteX13" fmla="*/ 0 w 1440745"/>
              <a:gd name="connsiteY13" fmla="*/ 2293315 h 2293315"/>
              <a:gd name="connsiteX14" fmla="*/ 0 w 1440745"/>
              <a:gd name="connsiteY14" fmla="*/ 850668 h 2293315"/>
              <a:gd name="connsiteX15" fmla="*/ 698572 w 1440745"/>
              <a:gd name="connsiteY15" fmla="*/ 850668 h 2293315"/>
              <a:gd name="connsiteX16" fmla="*/ 698572 w 1440745"/>
              <a:gd name="connsiteY16" fmla="*/ 836660 h 2293315"/>
              <a:gd name="connsiteX17" fmla="*/ 698572 w 1440745"/>
              <a:gd name="connsiteY17" fmla="*/ 252089 h 2293315"/>
              <a:gd name="connsiteX18" fmla="*/ 698572 w 1440745"/>
              <a:gd name="connsiteY18" fmla="*/ 251776 h 2293315"/>
              <a:gd name="connsiteX19" fmla="*/ 673061 w 1440745"/>
              <a:gd name="connsiteY19" fmla="*/ 246625 h 2293315"/>
              <a:gd name="connsiteX20" fmla="*/ 594667 w 1440745"/>
              <a:gd name="connsiteY20" fmla="*/ 128356 h 2293315"/>
              <a:gd name="connsiteX21" fmla="*/ 723023 w 1440745"/>
              <a:gd name="connsiteY21" fmla="*/ 0 h 229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40745" h="2293315">
                <a:moveTo>
                  <a:pt x="180014" y="1030681"/>
                </a:moveTo>
                <a:lnTo>
                  <a:pt x="180014" y="2113300"/>
                </a:lnTo>
                <a:lnTo>
                  <a:pt x="1260098" y="2113300"/>
                </a:lnTo>
                <a:lnTo>
                  <a:pt x="1260098" y="1030681"/>
                </a:lnTo>
                <a:close/>
                <a:moveTo>
                  <a:pt x="723023" y="0"/>
                </a:moveTo>
                <a:cubicBezTo>
                  <a:pt x="793912" y="0"/>
                  <a:pt x="851379" y="57467"/>
                  <a:pt x="851379" y="128356"/>
                </a:cubicBezTo>
                <a:cubicBezTo>
                  <a:pt x="851379" y="181523"/>
                  <a:pt x="819054" y="227140"/>
                  <a:pt x="772985" y="246625"/>
                </a:cubicBezTo>
                <a:lnTo>
                  <a:pt x="744291" y="252418"/>
                </a:lnTo>
                <a:lnTo>
                  <a:pt x="744291" y="345539"/>
                </a:lnTo>
                <a:cubicBezTo>
                  <a:pt x="744291" y="553719"/>
                  <a:pt x="744291" y="692506"/>
                  <a:pt x="744291" y="785031"/>
                </a:cubicBezTo>
                <a:lnTo>
                  <a:pt x="744291" y="850668"/>
                </a:lnTo>
                <a:lnTo>
                  <a:pt x="1440745" y="850668"/>
                </a:lnTo>
                <a:lnTo>
                  <a:pt x="1440745" y="2293315"/>
                </a:lnTo>
                <a:lnTo>
                  <a:pt x="0" y="2293315"/>
                </a:lnTo>
                <a:lnTo>
                  <a:pt x="0" y="850668"/>
                </a:lnTo>
                <a:lnTo>
                  <a:pt x="698572" y="850668"/>
                </a:lnTo>
                <a:lnTo>
                  <a:pt x="698572" y="836660"/>
                </a:lnTo>
                <a:cubicBezTo>
                  <a:pt x="698572" y="461935"/>
                  <a:pt x="698572" y="312045"/>
                  <a:pt x="698572" y="252089"/>
                </a:cubicBezTo>
                <a:lnTo>
                  <a:pt x="698572" y="251776"/>
                </a:lnTo>
                <a:lnTo>
                  <a:pt x="673061" y="246625"/>
                </a:lnTo>
                <a:cubicBezTo>
                  <a:pt x="626992" y="227140"/>
                  <a:pt x="594667" y="181523"/>
                  <a:pt x="594667" y="128356"/>
                </a:cubicBezTo>
                <a:cubicBezTo>
                  <a:pt x="594667" y="57467"/>
                  <a:pt x="652134" y="0"/>
                  <a:pt x="723023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atamaran Light" pitchFamily="2" charset="77"/>
              <a:cs typeface="Catamaran Light" pitchFamily="2" charset="77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B4DDF07-48F8-5C4B-AC67-2C1EFB11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246" y="3121293"/>
            <a:ext cx="1440745" cy="2225156"/>
          </a:xfrm>
          <a:custGeom>
            <a:avLst/>
            <a:gdLst>
              <a:gd name="connsiteX0" fmla="*/ 180013 w 1440745"/>
              <a:gd name="connsiteY0" fmla="*/ 180014 h 2225156"/>
              <a:gd name="connsiteX1" fmla="*/ 180013 w 1440745"/>
              <a:gd name="connsiteY1" fmla="*/ 1261999 h 2225156"/>
              <a:gd name="connsiteX2" fmla="*/ 1260097 w 1440745"/>
              <a:gd name="connsiteY2" fmla="*/ 1261999 h 2225156"/>
              <a:gd name="connsiteX3" fmla="*/ 1260097 w 1440745"/>
              <a:gd name="connsiteY3" fmla="*/ 180014 h 2225156"/>
              <a:gd name="connsiteX4" fmla="*/ 0 w 1440745"/>
              <a:gd name="connsiteY4" fmla="*/ 0 h 2225156"/>
              <a:gd name="connsiteX5" fmla="*/ 1440745 w 1440745"/>
              <a:gd name="connsiteY5" fmla="*/ 0 h 2225156"/>
              <a:gd name="connsiteX6" fmla="*/ 1440745 w 1440745"/>
              <a:gd name="connsiteY6" fmla="*/ 1442647 h 2225156"/>
              <a:gd name="connsiteX7" fmla="*/ 743513 w 1440745"/>
              <a:gd name="connsiteY7" fmla="*/ 1442647 h 2225156"/>
              <a:gd name="connsiteX8" fmla="*/ 743513 w 1440745"/>
              <a:gd name="connsiteY8" fmla="*/ 1537774 h 2225156"/>
              <a:gd name="connsiteX9" fmla="*/ 743513 w 1440745"/>
              <a:gd name="connsiteY9" fmla="*/ 1970666 h 2225156"/>
              <a:gd name="connsiteX10" fmla="*/ 743513 w 1440745"/>
              <a:gd name="connsiteY10" fmla="*/ 1972142 h 2225156"/>
              <a:gd name="connsiteX11" fmla="*/ 772080 w 1440745"/>
              <a:gd name="connsiteY11" fmla="*/ 1977924 h 2225156"/>
              <a:gd name="connsiteX12" fmla="*/ 850474 w 1440745"/>
              <a:gd name="connsiteY12" fmla="*/ 2096484 h 2225156"/>
              <a:gd name="connsiteX13" fmla="*/ 722118 w 1440745"/>
              <a:gd name="connsiteY13" fmla="*/ 2225156 h 2225156"/>
              <a:gd name="connsiteX14" fmla="*/ 593762 w 1440745"/>
              <a:gd name="connsiteY14" fmla="*/ 2096484 h 2225156"/>
              <a:gd name="connsiteX15" fmla="*/ 672156 w 1440745"/>
              <a:gd name="connsiteY15" fmla="*/ 1977924 h 2225156"/>
              <a:gd name="connsiteX16" fmla="*/ 697794 w 1440745"/>
              <a:gd name="connsiteY16" fmla="*/ 1972735 h 2225156"/>
              <a:gd name="connsiteX17" fmla="*/ 697794 w 1440745"/>
              <a:gd name="connsiteY17" fmla="*/ 1884190 h 2225156"/>
              <a:gd name="connsiteX18" fmla="*/ 697794 w 1440745"/>
              <a:gd name="connsiteY18" fmla="*/ 1477498 h 2225156"/>
              <a:gd name="connsiteX19" fmla="*/ 697794 w 1440745"/>
              <a:gd name="connsiteY19" fmla="*/ 1442647 h 2225156"/>
              <a:gd name="connsiteX20" fmla="*/ 0 w 1440745"/>
              <a:gd name="connsiteY20" fmla="*/ 1442647 h 222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0745" h="2225156">
                <a:moveTo>
                  <a:pt x="180013" y="180014"/>
                </a:moveTo>
                <a:lnTo>
                  <a:pt x="180013" y="1261999"/>
                </a:lnTo>
                <a:lnTo>
                  <a:pt x="1260097" y="1261999"/>
                </a:lnTo>
                <a:lnTo>
                  <a:pt x="1260097" y="180014"/>
                </a:lnTo>
                <a:close/>
                <a:moveTo>
                  <a:pt x="0" y="0"/>
                </a:moveTo>
                <a:lnTo>
                  <a:pt x="1440745" y="0"/>
                </a:lnTo>
                <a:lnTo>
                  <a:pt x="1440745" y="1442647"/>
                </a:lnTo>
                <a:lnTo>
                  <a:pt x="743513" y="1442647"/>
                </a:lnTo>
                <a:lnTo>
                  <a:pt x="743513" y="1537774"/>
                </a:lnTo>
                <a:cubicBezTo>
                  <a:pt x="743513" y="1806276"/>
                  <a:pt x="743513" y="1921349"/>
                  <a:pt x="743513" y="1970666"/>
                </a:cubicBezTo>
                <a:lnTo>
                  <a:pt x="743513" y="1972142"/>
                </a:lnTo>
                <a:lnTo>
                  <a:pt x="772080" y="1977924"/>
                </a:lnTo>
                <a:cubicBezTo>
                  <a:pt x="818149" y="1997457"/>
                  <a:pt x="850474" y="2043186"/>
                  <a:pt x="850474" y="2096484"/>
                </a:cubicBezTo>
                <a:cubicBezTo>
                  <a:pt x="850474" y="2167548"/>
                  <a:pt x="793007" y="2225156"/>
                  <a:pt x="722118" y="2225156"/>
                </a:cubicBezTo>
                <a:cubicBezTo>
                  <a:pt x="651229" y="2225156"/>
                  <a:pt x="593762" y="2167548"/>
                  <a:pt x="593762" y="2096484"/>
                </a:cubicBezTo>
                <a:cubicBezTo>
                  <a:pt x="593762" y="2043186"/>
                  <a:pt x="626087" y="1997457"/>
                  <a:pt x="672156" y="1977924"/>
                </a:cubicBezTo>
                <a:lnTo>
                  <a:pt x="697794" y="1972735"/>
                </a:lnTo>
                <a:lnTo>
                  <a:pt x="697794" y="1884190"/>
                </a:lnTo>
                <a:cubicBezTo>
                  <a:pt x="697794" y="1691546"/>
                  <a:pt x="697794" y="1563118"/>
                  <a:pt x="697794" y="1477498"/>
                </a:cubicBezTo>
                <a:lnTo>
                  <a:pt x="697794" y="1442647"/>
                </a:lnTo>
                <a:lnTo>
                  <a:pt x="0" y="1442647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atamaran Light" pitchFamily="2" charset="77"/>
              <a:cs typeface="Catamaran Light" pitchFamily="2" charset="77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533929" y="3563281"/>
            <a:ext cx="3770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395268" y="3397261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OPTION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074059" y="3556575"/>
            <a:ext cx="4892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991503" y="3399432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OPTION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4618139" y="3570278"/>
            <a:ext cx="4764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3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4529171" y="3395379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OPTION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122060" y="3562691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4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51527" y="3396671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OPTION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694772" y="3561400"/>
            <a:ext cx="5116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5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623438" y="3395379"/>
            <a:ext cx="6543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  <a:latin typeface="Catamaran Light" pitchFamily="2" charset="77"/>
                <a:ea typeface="Roboto" charset="0"/>
                <a:cs typeface="Catamaran Light" pitchFamily="2" charset="77"/>
              </a:rPr>
              <a:t>OPTION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855661" y="5425970"/>
            <a:ext cx="221072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750" dirty="0">
                <a:latin typeface="Catamaran Light" pitchFamily="2" charset="77"/>
                <a:ea typeface="Lato Light" charset="0"/>
                <a:cs typeface="Catamaran Light" pitchFamily="2" charset="77"/>
              </a:rPr>
              <a:t>Due to the fact that mobile lorem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17079" y="5425970"/>
            <a:ext cx="221072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750" dirty="0">
                <a:latin typeface="Catamaran Light" pitchFamily="2" charset="77"/>
                <a:ea typeface="Lato Light" charset="0"/>
                <a:cs typeface="Catamaran Light" pitchFamily="2" charset="77"/>
              </a:rPr>
              <a:t>Due to the fact that mobile lorem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3746847" y="5425970"/>
            <a:ext cx="221072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750" dirty="0">
                <a:latin typeface="Catamaran Light" pitchFamily="2" charset="77"/>
                <a:ea typeface="Lato Light" charset="0"/>
                <a:cs typeface="Catamaran Light" pitchFamily="2" charset="77"/>
              </a:rPr>
              <a:t>Due to the fact that mobile lorem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277656" y="1560509"/>
            <a:ext cx="221072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750" dirty="0">
                <a:latin typeface="Catamaran Light" pitchFamily="2" charset="77"/>
                <a:ea typeface="Lato Light" charset="0"/>
                <a:cs typeface="Catamaran Light" pitchFamily="2" charset="77"/>
              </a:rPr>
              <a:t>Due to the fact that mobile lorem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2180570" y="1560509"/>
            <a:ext cx="221072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1750" dirty="0">
                <a:latin typeface="Catamaran Light" pitchFamily="2" charset="77"/>
                <a:ea typeface="Lato Light" charset="0"/>
                <a:cs typeface="Catamaran Light" pitchFamily="2" charset="77"/>
              </a:rPr>
              <a:t>Due to the fact that mobile lorem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83349E-95FF-AA49-BDE3-8CF2B561B886}"/>
              </a:ext>
            </a:extLst>
          </p:cNvPr>
          <p:cNvSpPr>
            <a:spLocks/>
          </p:cNvSpPr>
          <p:nvPr/>
        </p:nvSpPr>
        <p:spPr bwMode="auto">
          <a:xfrm>
            <a:off x="695325" y="549275"/>
            <a:ext cx="31579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atamaran SemiBold" pitchFamily="2" charset="77"/>
                <a:ea typeface="Roboto" charset="0"/>
                <a:cs typeface="Catamaran SemiBold" pitchFamily="2" charset="77"/>
                <a:sym typeface="Bebas Neue" charset="0"/>
              </a:rPr>
              <a:t>THE PROCESS</a:t>
            </a:r>
            <a:endParaRPr lang="en-US" sz="4000" b="1" dirty="0">
              <a:solidFill>
                <a:schemeClr val="accent2"/>
              </a:solidFill>
              <a:latin typeface="Catamaran SemiBold" pitchFamily="2" charset="77"/>
              <a:ea typeface="Roboto" charset="0"/>
              <a:cs typeface="Catamaran SemiBold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85873" y="4797980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28936" y="433153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31522" y="4797980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8136" y="4331534"/>
            <a:ext cx="140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6"/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5873" y="2330239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85657" y="1863792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1522" y="2330239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04730" y="1863792"/>
            <a:ext cx="139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8411" y="4797980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0255" y="433153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8411" y="2330239"/>
            <a:ext cx="2692823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to the information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6974" y="1863792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tamaran Medium" pitchFamily="2" charset="77"/>
                <a:ea typeface="Nunito Bold" charset="0"/>
                <a:cs typeface="Catamaran Medium" pitchFamily="2" charset="77"/>
              </a:rPr>
              <a:t>CONTENT B</a:t>
            </a:r>
          </a:p>
        </p:txBody>
      </p:sp>
      <p:sp>
        <p:nvSpPr>
          <p:cNvPr id="33" name="Shape 2552"/>
          <p:cNvSpPr/>
          <p:nvPr/>
        </p:nvSpPr>
        <p:spPr>
          <a:xfrm>
            <a:off x="7782756" y="1252811"/>
            <a:ext cx="537944" cy="48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Shape 2579"/>
          <p:cNvSpPr/>
          <p:nvPr/>
        </p:nvSpPr>
        <p:spPr>
          <a:xfrm>
            <a:off x="4646390" y="1251842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35" name="Shape 2587"/>
          <p:cNvSpPr/>
          <p:nvPr/>
        </p:nvSpPr>
        <p:spPr>
          <a:xfrm>
            <a:off x="4643207" y="3721052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36" name="Shape 2588"/>
          <p:cNvSpPr/>
          <p:nvPr/>
        </p:nvSpPr>
        <p:spPr>
          <a:xfrm>
            <a:off x="7809233" y="3744001"/>
            <a:ext cx="537944" cy="48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37" name="Shape 2632"/>
          <p:cNvSpPr/>
          <p:nvPr/>
        </p:nvSpPr>
        <p:spPr>
          <a:xfrm>
            <a:off x="10928535" y="1251256"/>
            <a:ext cx="440137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Shape 2633"/>
          <p:cNvSpPr/>
          <p:nvPr/>
        </p:nvSpPr>
        <p:spPr>
          <a:xfrm>
            <a:off x="10879630" y="3769007"/>
            <a:ext cx="537944" cy="53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ctr"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3381" y="549275"/>
            <a:ext cx="5003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FEATURES WITH ICONS</a:t>
            </a:r>
          </a:p>
        </p:txBody>
      </p:sp>
    </p:spTree>
    <p:extLst>
      <p:ext uri="{BB962C8B-B14F-4D97-AF65-F5344CB8AC3E}">
        <p14:creationId xmlns:p14="http://schemas.microsoft.com/office/powerpoint/2010/main" val="2664093853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89">
            <a:extLst>
              <a:ext uri="{FF2B5EF4-FFF2-40B4-BE49-F238E27FC236}">
                <a16:creationId xmlns:a16="http://schemas.microsoft.com/office/drawing/2014/main" id="{5C9CC1FB-A192-834E-9A55-ABC92732E940}"/>
              </a:ext>
            </a:extLst>
          </p:cNvPr>
          <p:cNvSpPr/>
          <p:nvPr/>
        </p:nvSpPr>
        <p:spPr>
          <a:xfrm>
            <a:off x="1846271" y="2108253"/>
            <a:ext cx="912630" cy="80639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" h="415">
                <a:moveTo>
                  <a:pt x="648" y="415"/>
                </a:moveTo>
                <a:lnTo>
                  <a:pt x="0" y="415"/>
                </a:lnTo>
                <a:lnTo>
                  <a:pt x="0" y="0"/>
                </a:lnTo>
                <a:lnTo>
                  <a:pt x="648" y="0"/>
                </a:lnTo>
                <a:close/>
              </a:path>
            </a:pathLst>
          </a:custGeom>
          <a:solidFill>
            <a:schemeClr val="bg1">
              <a:lumMod val="95000"/>
              <a:alpha val="6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5" name="Freeform: Shape 290">
            <a:extLst>
              <a:ext uri="{FF2B5EF4-FFF2-40B4-BE49-F238E27FC236}">
                <a16:creationId xmlns:a16="http://schemas.microsoft.com/office/drawing/2014/main" id="{C7946088-55D5-8349-9B8A-6F8643812CA3}"/>
              </a:ext>
            </a:extLst>
          </p:cNvPr>
          <p:cNvSpPr/>
          <p:nvPr/>
        </p:nvSpPr>
        <p:spPr>
          <a:xfrm>
            <a:off x="1846271" y="2913043"/>
            <a:ext cx="912630" cy="23174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" h="1196">
                <a:moveTo>
                  <a:pt x="648" y="1196"/>
                </a:moveTo>
                <a:lnTo>
                  <a:pt x="0" y="1196"/>
                </a:lnTo>
                <a:lnTo>
                  <a:pt x="0" y="0"/>
                </a:lnTo>
                <a:lnTo>
                  <a:pt x="648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6" name="Freeform: Shape 299">
            <a:extLst>
              <a:ext uri="{FF2B5EF4-FFF2-40B4-BE49-F238E27FC236}">
                <a16:creationId xmlns:a16="http://schemas.microsoft.com/office/drawing/2014/main" id="{58CC39F6-F177-D148-B848-CD850F44C608}"/>
              </a:ext>
            </a:extLst>
          </p:cNvPr>
          <p:cNvSpPr/>
          <p:nvPr/>
        </p:nvSpPr>
        <p:spPr>
          <a:xfrm>
            <a:off x="3417071" y="2108253"/>
            <a:ext cx="912630" cy="231769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" h="1195">
                <a:moveTo>
                  <a:pt x="648" y="1195"/>
                </a:moveTo>
                <a:lnTo>
                  <a:pt x="0" y="1195"/>
                </a:lnTo>
                <a:lnTo>
                  <a:pt x="0" y="0"/>
                </a:lnTo>
                <a:lnTo>
                  <a:pt x="648" y="0"/>
                </a:lnTo>
                <a:close/>
              </a:path>
            </a:pathLst>
          </a:custGeom>
          <a:solidFill>
            <a:schemeClr val="bg1">
              <a:lumMod val="95000"/>
              <a:alpha val="6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7" name="Freeform: Shape 300">
            <a:extLst>
              <a:ext uri="{FF2B5EF4-FFF2-40B4-BE49-F238E27FC236}">
                <a16:creationId xmlns:a16="http://schemas.microsoft.com/office/drawing/2014/main" id="{A227AF9D-C818-E048-9431-ABE91EAAF34B}"/>
              </a:ext>
            </a:extLst>
          </p:cNvPr>
          <p:cNvSpPr/>
          <p:nvPr/>
        </p:nvSpPr>
        <p:spPr>
          <a:xfrm>
            <a:off x="3417071" y="4425655"/>
            <a:ext cx="912630" cy="8047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" h="416">
                <a:moveTo>
                  <a:pt x="648" y="416"/>
                </a:moveTo>
                <a:lnTo>
                  <a:pt x="0" y="416"/>
                </a:lnTo>
                <a:lnTo>
                  <a:pt x="0" y="0"/>
                </a:lnTo>
                <a:lnTo>
                  <a:pt x="648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8" name="Freeform: Shape 309">
            <a:extLst>
              <a:ext uri="{FF2B5EF4-FFF2-40B4-BE49-F238E27FC236}">
                <a16:creationId xmlns:a16="http://schemas.microsoft.com/office/drawing/2014/main" id="{C03C9F18-8AE6-7E40-BF42-A29C55AC84A0}"/>
              </a:ext>
            </a:extLst>
          </p:cNvPr>
          <p:cNvSpPr/>
          <p:nvPr/>
        </p:nvSpPr>
        <p:spPr>
          <a:xfrm>
            <a:off x="4987861" y="2108253"/>
            <a:ext cx="914041" cy="178429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9" h="916">
                <a:moveTo>
                  <a:pt x="649" y="916"/>
                </a:moveTo>
                <a:lnTo>
                  <a:pt x="0" y="916"/>
                </a:lnTo>
                <a:lnTo>
                  <a:pt x="0" y="0"/>
                </a:lnTo>
                <a:lnTo>
                  <a:pt x="649" y="0"/>
                </a:lnTo>
                <a:close/>
              </a:path>
            </a:pathLst>
          </a:custGeom>
          <a:solidFill>
            <a:schemeClr val="bg1">
              <a:lumMod val="95000"/>
              <a:alpha val="6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9" name="Freeform: Shape 310">
            <a:extLst>
              <a:ext uri="{FF2B5EF4-FFF2-40B4-BE49-F238E27FC236}">
                <a16:creationId xmlns:a16="http://schemas.microsoft.com/office/drawing/2014/main" id="{46F8B628-8ECC-E646-858B-B7BD6E9AB82C}"/>
              </a:ext>
            </a:extLst>
          </p:cNvPr>
          <p:cNvSpPr/>
          <p:nvPr/>
        </p:nvSpPr>
        <p:spPr>
          <a:xfrm>
            <a:off x="4987861" y="3884603"/>
            <a:ext cx="914041" cy="134584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9" h="695">
                <a:moveTo>
                  <a:pt x="649" y="695"/>
                </a:moveTo>
                <a:lnTo>
                  <a:pt x="0" y="695"/>
                </a:lnTo>
                <a:lnTo>
                  <a:pt x="0" y="0"/>
                </a:lnTo>
                <a:lnTo>
                  <a:pt x="64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10" name="Freeform: Shape 319">
            <a:extLst>
              <a:ext uri="{FF2B5EF4-FFF2-40B4-BE49-F238E27FC236}">
                <a16:creationId xmlns:a16="http://schemas.microsoft.com/office/drawing/2014/main" id="{990AFA79-FA5A-4545-86BB-205323EEF453}"/>
              </a:ext>
            </a:extLst>
          </p:cNvPr>
          <p:cNvSpPr/>
          <p:nvPr/>
        </p:nvSpPr>
        <p:spPr>
          <a:xfrm>
            <a:off x="6558661" y="2108253"/>
            <a:ext cx="914041" cy="59535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9" h="308">
                <a:moveTo>
                  <a:pt x="649" y="308"/>
                </a:moveTo>
                <a:lnTo>
                  <a:pt x="0" y="308"/>
                </a:lnTo>
                <a:lnTo>
                  <a:pt x="0" y="0"/>
                </a:lnTo>
                <a:lnTo>
                  <a:pt x="649" y="0"/>
                </a:lnTo>
                <a:close/>
              </a:path>
            </a:pathLst>
          </a:custGeom>
          <a:solidFill>
            <a:schemeClr val="bg1">
              <a:lumMod val="95000"/>
              <a:alpha val="6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11" name="Freeform: Shape 320">
            <a:extLst>
              <a:ext uri="{FF2B5EF4-FFF2-40B4-BE49-F238E27FC236}">
                <a16:creationId xmlns:a16="http://schemas.microsoft.com/office/drawing/2014/main" id="{0454DF9D-9BE0-6A4B-970F-0DB2D2040C9C}"/>
              </a:ext>
            </a:extLst>
          </p:cNvPr>
          <p:cNvSpPr/>
          <p:nvPr/>
        </p:nvSpPr>
        <p:spPr>
          <a:xfrm>
            <a:off x="6558661" y="2705543"/>
            <a:ext cx="914041" cy="25249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9" h="1303">
                <a:moveTo>
                  <a:pt x="649" y="1303"/>
                </a:moveTo>
                <a:lnTo>
                  <a:pt x="0" y="1303"/>
                </a:lnTo>
                <a:lnTo>
                  <a:pt x="0" y="0"/>
                </a:lnTo>
                <a:lnTo>
                  <a:pt x="649" y="0"/>
                </a:lnTo>
                <a:close/>
              </a:path>
            </a:pathLst>
          </a:custGeom>
          <a:solidFill>
            <a:schemeClr val="accent6">
              <a:lumMod val="25000"/>
              <a:lumOff val="7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Catamaran" pitchFamily="2" charset="77"/>
              <a:ea typeface="Arial Unicode MS" pitchFamily="2"/>
              <a:cs typeface="Catamaran" pitchFamily="2" charset="77"/>
            </a:endParaRP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A894351E-F434-3948-883A-6C0A4A636579}"/>
              </a:ext>
            </a:extLst>
          </p:cNvPr>
          <p:cNvSpPr txBox="1">
            <a:spLocks/>
          </p:cNvSpPr>
          <p:nvPr/>
        </p:nvSpPr>
        <p:spPr>
          <a:xfrm>
            <a:off x="1678631" y="5417764"/>
            <a:ext cx="1254697" cy="233160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dirty="0">
                <a:solidFill>
                  <a:schemeClr val="accent1"/>
                </a:solidFill>
                <a:latin typeface="Catamaran" pitchFamily="2" charset="77"/>
                <a:cs typeface="Catamaran" pitchFamily="2" charset="77"/>
              </a:rPr>
              <a:t>YOUR TITLE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B0A5AAB7-E127-2145-BE85-FD40A77F92C7}"/>
              </a:ext>
            </a:extLst>
          </p:cNvPr>
          <p:cNvSpPr txBox="1">
            <a:spLocks/>
          </p:cNvSpPr>
          <p:nvPr/>
        </p:nvSpPr>
        <p:spPr>
          <a:xfrm>
            <a:off x="3249431" y="5417764"/>
            <a:ext cx="1254697" cy="233160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tamaran" pitchFamily="2" charset="77"/>
                <a:cs typeface="Catamaran" pitchFamily="2" charset="77"/>
              </a:rPr>
              <a:t>YOUR TITLE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C2F8353-AFB7-E848-B1A7-DB6751CDB6B0}"/>
              </a:ext>
            </a:extLst>
          </p:cNvPr>
          <p:cNvSpPr txBox="1">
            <a:spLocks/>
          </p:cNvSpPr>
          <p:nvPr/>
        </p:nvSpPr>
        <p:spPr>
          <a:xfrm>
            <a:off x="4822160" y="5417764"/>
            <a:ext cx="1254697" cy="233160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tamaran" pitchFamily="2" charset="77"/>
                <a:cs typeface="Catamaran" pitchFamily="2" charset="77"/>
              </a:rPr>
              <a:t>YOUR TITLE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01A80B10-742C-5944-8CC2-DBF38222EDAF}"/>
              </a:ext>
            </a:extLst>
          </p:cNvPr>
          <p:cNvSpPr txBox="1">
            <a:spLocks/>
          </p:cNvSpPr>
          <p:nvPr/>
        </p:nvSpPr>
        <p:spPr>
          <a:xfrm>
            <a:off x="6392960" y="5417764"/>
            <a:ext cx="1254697" cy="233160"/>
          </a:xfrm>
          <a:prstGeom prst="rect">
            <a:avLst/>
          </a:prstGeom>
        </p:spPr>
        <p:txBody>
          <a:bodyPr wrap="square"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1800" dirty="0">
                <a:solidFill>
                  <a:schemeClr val="accent6">
                    <a:lumMod val="25000"/>
                    <a:lumOff val="75000"/>
                  </a:schemeClr>
                </a:solidFill>
                <a:latin typeface="Catamaran" pitchFamily="2" charset="77"/>
                <a:cs typeface="Catamaran" pitchFamily="2" charset="77"/>
              </a:rPr>
              <a:t>YOUR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56677F-B85E-A746-B47F-D5E5AEACA4E6}"/>
              </a:ext>
            </a:extLst>
          </p:cNvPr>
          <p:cNvSpPr>
            <a:spLocks/>
          </p:cNvSpPr>
          <p:nvPr/>
        </p:nvSpPr>
        <p:spPr bwMode="auto">
          <a:xfrm>
            <a:off x="748080" y="580052"/>
            <a:ext cx="66107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Roboto" charset="0"/>
                <a:cs typeface="Catamaran SemiBold" pitchFamily="2" charset="77"/>
                <a:sym typeface="Bebas Neue" charset="0"/>
              </a:rPr>
              <a:t>USE CHARTS TO PRESENT DATA</a:t>
            </a:r>
            <a:endParaRPr lang="en-US" sz="3600" b="1" dirty="0">
              <a:solidFill>
                <a:schemeClr val="accent2"/>
              </a:solidFill>
              <a:latin typeface="Catamaran SemiBold" pitchFamily="2" charset="77"/>
              <a:ea typeface="Roboto" charset="0"/>
              <a:cs typeface="Catamaran SemiBold" pitchFamily="2" charset="77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00918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2229066" y="5404501"/>
            <a:ext cx="773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 am here because I love to design presentations.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9679DFC-6DA2-D54F-8A45-778FCB0DCC92}"/>
              </a:ext>
            </a:extLst>
          </p:cNvPr>
          <p:cNvSpPr txBox="1"/>
          <p:nvPr/>
        </p:nvSpPr>
        <p:spPr>
          <a:xfrm>
            <a:off x="4143893" y="416754"/>
            <a:ext cx="390421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HELLO!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3752916" y="4619345"/>
            <a:ext cx="468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I am Jane Doe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3E22B76-17D0-D540-AFAD-47DE3E164356}"/>
              </a:ext>
            </a:extLst>
          </p:cNvPr>
          <p:cNvSpPr txBox="1"/>
          <p:nvPr/>
        </p:nvSpPr>
        <p:spPr>
          <a:xfrm>
            <a:off x="3423550" y="5842355"/>
            <a:ext cx="5372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You can contact me at 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tamaran Light" pitchFamily="2" charset="77"/>
                <a:ea typeface="Lato Light" panose="020F0502020204030203" pitchFamily="34" charset="0"/>
                <a:cs typeface="Arima Madurai Semi" pitchFamily="2" charset="77"/>
              </a:rPr>
              <a:t>@username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42893D3-CC89-3E4C-B018-0766D3A1C1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783" r="3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hone6_mockup_front_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483" y="887550"/>
            <a:ext cx="3142150" cy="491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62BBF-8F6B-B84E-B07E-E9DDA29A6BB0}"/>
              </a:ext>
            </a:extLst>
          </p:cNvPr>
          <p:cNvSpPr txBox="1"/>
          <p:nvPr/>
        </p:nvSpPr>
        <p:spPr>
          <a:xfrm>
            <a:off x="1656470" y="1913697"/>
            <a:ext cx="3397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MOBILE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2D8DD-E2FB-B740-8A0E-F52E42852FF7}"/>
              </a:ext>
            </a:extLst>
          </p:cNvPr>
          <p:cNvSpPr txBox="1"/>
          <p:nvPr/>
        </p:nvSpPr>
        <p:spPr>
          <a:xfrm>
            <a:off x="1593569" y="3534509"/>
            <a:ext cx="3604187" cy="14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Catamaran Light" pitchFamily="2" charset="77"/>
              </a:rPr>
              <a:t>Itself is what the end-user derives value from also can refer is what.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475A0FB-7D0C-904C-B243-AFCA0D6D1D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1185" r="31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355976" y="2094651"/>
            <a:ext cx="4918549" cy="2831355"/>
            <a:chOff x="5898415" y="1976415"/>
            <a:chExt cx="5654530" cy="3255020"/>
          </a:xfrm>
        </p:grpSpPr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3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4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5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9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0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1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2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535741" y="1990039"/>
            <a:ext cx="3960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LAPTOP PROJECT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88494" y="3722329"/>
            <a:ext cx="3542567" cy="14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is what.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5272F89-A926-2940-8E25-EAA8252C60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241" b="2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11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342118" y="2201938"/>
            <a:ext cx="4019469" cy="3267813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7146" y="1937285"/>
            <a:ext cx="4043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DESKTOP PROJECT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0169" y="3579800"/>
            <a:ext cx="3536999" cy="14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 can refer is what.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EAB2118-3DDE-A249-9362-0E17206797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679" b="7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2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35651" y="3063617"/>
            <a:ext cx="4761024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You can find me at: @username</a:t>
            </a:r>
          </a:p>
          <a:p>
            <a:pPr algn="ctr">
              <a:lnSpc>
                <a:spcPts val="4000"/>
              </a:lnSpc>
            </a:pPr>
            <a:r>
              <a:rPr lang="en-US" sz="24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myemail@domain.com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19786" y="2450205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atamaran Medium" pitchFamily="2" charset="77"/>
                <a:ea typeface="Nunito Bold" charset="0"/>
                <a:cs typeface="Catamaran Medium" pitchFamily="2" charset="77"/>
              </a:rPr>
              <a:t>Any 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1111" y="2705725"/>
            <a:ext cx="46891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90892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13062" y="3210178"/>
            <a:ext cx="650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Presentation template designed by </a:t>
            </a:r>
            <a:r>
              <a:rPr lang="en-US" sz="2000" u="sng" dirty="0">
                <a:solidFill>
                  <a:schemeClr val="accent6"/>
                </a:solidFill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powerpointify.com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5663" y="1691618"/>
            <a:ext cx="8101012" cy="95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Special thanks to all people who made and shared these awesome resources for free: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066" y="549275"/>
            <a:ext cx="2657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CREDITS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E4201-8767-2F40-9D27-478F3870131C}"/>
              </a:ext>
            </a:extLst>
          </p:cNvPr>
          <p:cNvSpPr txBox="1"/>
          <p:nvPr/>
        </p:nvSpPr>
        <p:spPr>
          <a:xfrm>
            <a:off x="5013062" y="3784223"/>
            <a:ext cx="492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Photographs by </a:t>
            </a:r>
            <a:r>
              <a:rPr lang="en-US" sz="2000" dirty="0">
                <a:solidFill>
                  <a:schemeClr val="accent6"/>
                </a:solidFill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unsplash.com</a:t>
            </a:r>
            <a:endParaRPr lang="en-US" sz="2000" dirty="0">
              <a:solidFill>
                <a:schemeClr val="accent6"/>
              </a:solidFill>
              <a:latin typeface="Catamaran Light" pitchFamily="2" charset="77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9" name="Freeform 99">
            <a:extLst>
              <a:ext uri="{FF2B5EF4-FFF2-40B4-BE49-F238E27FC236}">
                <a16:creationId xmlns:a16="http://schemas.microsoft.com/office/drawing/2014/main" id="{507571F1-24C2-3C45-AFB9-582A5B78E84E}"/>
              </a:ext>
            </a:extLst>
          </p:cNvPr>
          <p:cNvSpPr>
            <a:spLocks noChangeAspect="1"/>
          </p:cNvSpPr>
          <p:nvPr/>
        </p:nvSpPr>
        <p:spPr bwMode="auto">
          <a:xfrm>
            <a:off x="4726400" y="3290992"/>
            <a:ext cx="266452" cy="197632"/>
          </a:xfrm>
          <a:prstGeom prst="mathMinus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" name="Freeform 99">
            <a:extLst>
              <a:ext uri="{FF2B5EF4-FFF2-40B4-BE49-F238E27FC236}">
                <a16:creationId xmlns:a16="http://schemas.microsoft.com/office/drawing/2014/main" id="{2A507D15-D0BE-A94E-BC83-F4CE95B76CE3}"/>
              </a:ext>
            </a:extLst>
          </p:cNvPr>
          <p:cNvSpPr>
            <a:spLocks noChangeAspect="1"/>
          </p:cNvSpPr>
          <p:nvPr/>
        </p:nvSpPr>
        <p:spPr bwMode="auto">
          <a:xfrm>
            <a:off x="4730368" y="3883248"/>
            <a:ext cx="266452" cy="197632"/>
          </a:xfrm>
          <a:prstGeom prst="mathMinus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400818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37116" y="1934043"/>
            <a:ext cx="7106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This presentation uses the following typographies and colors: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002" y="3973740"/>
            <a:ext cx="1564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Catamaran Light" pitchFamily="2" charset="77"/>
                <a:ea typeface="Nunito Bold" charset="0"/>
                <a:cs typeface="Arima Madurai Medium" pitchFamily="2" charset="77"/>
              </a:rPr>
              <a:t>Colors used: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6273" y="4504911"/>
            <a:ext cx="43489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2731" y="4504911"/>
            <a:ext cx="434897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5961" y="4504911"/>
            <a:ext cx="43489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190" y="4504911"/>
            <a:ext cx="434897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9502" y="4504911"/>
            <a:ext cx="434897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908" y="2850429"/>
            <a:ext cx="5455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atin typeface="Oswald Medium" panose="02000603000000000000" pitchFamily="2" charset="77"/>
                <a:ea typeface="Nunito Bold" charset="0"/>
                <a:cs typeface="Mukta Medium" panose="020B0000000000000000" pitchFamily="34" charset="77"/>
              </a:defRPr>
            </a:lvl1pPr>
          </a:lstStyle>
          <a:p>
            <a:pPr algn="l"/>
            <a:r>
              <a:rPr lang="en-US" sz="2200" dirty="0">
                <a:latin typeface="Catamaran Light" pitchFamily="2" charset="77"/>
                <a:cs typeface="Arima Madurai Medium" pitchFamily="2" charset="77"/>
              </a:rPr>
              <a:t>Free Fonts used:</a:t>
            </a:r>
          </a:p>
          <a:p>
            <a:pPr algn="l"/>
            <a:r>
              <a:rPr lang="en-US" sz="2200" dirty="0">
                <a:latin typeface="Catamaran Light" pitchFamily="2" charset="77"/>
                <a:cs typeface="Arima Madurai Light" pitchFamily="2" charset="77"/>
              </a:rPr>
              <a:t>https://www.fontsquirrel.com/fonts/catamaran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742" y="566860"/>
            <a:ext cx="515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PRESENTATION 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B6EF8-399A-8A49-9043-77F6CCA62B0F}"/>
              </a:ext>
            </a:extLst>
          </p:cNvPr>
          <p:cNvSpPr/>
          <p:nvPr/>
        </p:nvSpPr>
        <p:spPr>
          <a:xfrm>
            <a:off x="4203043" y="4504911"/>
            <a:ext cx="434897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65905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6096000" y="3711091"/>
            <a:ext cx="5400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80"/>
              </a:lnSpc>
            </a:pPr>
            <a:r>
              <a:rPr lang="en-US" sz="24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Build better presentations in less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4233763" y="2752418"/>
            <a:ext cx="7262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1. 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4414" y="1362953"/>
            <a:ext cx="14752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tx2"/>
                </a:solidFill>
                <a:latin typeface="Catamaran" pitchFamily="2" charset="77"/>
                <a:cs typeface="Catamaran" pitchFamily="2" charset="77"/>
              </a:rPr>
              <a:t>“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40695" y="2689233"/>
            <a:ext cx="72559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800" dirty="0">
                <a:solidFill>
                  <a:schemeClr val="tx2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“A person who never made a mistake never tried anything new.”</a:t>
            </a: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98CEB661-0986-574F-9D6B-99CF0FE09E75}"/>
              </a:ext>
            </a:extLst>
          </p:cNvPr>
          <p:cNvSpPr txBox="1"/>
          <p:nvPr/>
        </p:nvSpPr>
        <p:spPr>
          <a:xfrm>
            <a:off x="1410136" y="3080219"/>
            <a:ext cx="5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More about your project.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E6CA15-9B0B-F642-942F-026A33A42767}"/>
              </a:ext>
            </a:extLst>
          </p:cNvPr>
          <p:cNvSpPr txBox="1"/>
          <p:nvPr/>
        </p:nvSpPr>
        <p:spPr>
          <a:xfrm>
            <a:off x="1411823" y="1844846"/>
            <a:ext cx="592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Write here a list of features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5A00EB-6E19-6B40-9784-DC91AD0ADC92}"/>
              </a:ext>
            </a:extLst>
          </p:cNvPr>
          <p:cNvSpPr txBox="1"/>
          <p:nvPr/>
        </p:nvSpPr>
        <p:spPr>
          <a:xfrm>
            <a:off x="1423333" y="2465021"/>
            <a:ext cx="541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Here you can write more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5E686F-F67B-7A42-AC64-58C8212B9917}"/>
              </a:ext>
            </a:extLst>
          </p:cNvPr>
          <p:cNvSpPr txBox="1"/>
          <p:nvPr/>
        </p:nvSpPr>
        <p:spPr>
          <a:xfrm>
            <a:off x="783769" y="4027620"/>
            <a:ext cx="818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170A5-2BCC-1641-AC0F-97230E222901}"/>
              </a:ext>
            </a:extLst>
          </p:cNvPr>
          <p:cNvSpPr txBox="1"/>
          <p:nvPr/>
        </p:nvSpPr>
        <p:spPr>
          <a:xfrm>
            <a:off x="712141" y="549275"/>
            <a:ext cx="5607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YOUR SLIDE TITLE</a:t>
            </a:r>
          </a:p>
        </p:txBody>
      </p:sp>
      <p:sp>
        <p:nvSpPr>
          <p:cNvPr id="234" name="Freeform 99">
            <a:extLst>
              <a:ext uri="{FF2B5EF4-FFF2-40B4-BE49-F238E27FC236}">
                <a16:creationId xmlns:a16="http://schemas.microsoft.com/office/drawing/2014/main" id="{9180F042-20F6-1A47-986E-A6028FBBB28C}"/>
              </a:ext>
            </a:extLst>
          </p:cNvPr>
          <p:cNvSpPr>
            <a:spLocks/>
          </p:cNvSpPr>
          <p:nvPr/>
        </p:nvSpPr>
        <p:spPr bwMode="auto">
          <a:xfrm>
            <a:off x="1167273" y="2026072"/>
            <a:ext cx="180000" cy="176400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5" name="Freeform 99">
            <a:extLst>
              <a:ext uri="{FF2B5EF4-FFF2-40B4-BE49-F238E27FC236}">
                <a16:creationId xmlns:a16="http://schemas.microsoft.com/office/drawing/2014/main" id="{47FBCBF4-B6C8-1240-A188-F2DE5535FB96}"/>
              </a:ext>
            </a:extLst>
          </p:cNvPr>
          <p:cNvSpPr>
            <a:spLocks/>
          </p:cNvSpPr>
          <p:nvPr/>
        </p:nvSpPr>
        <p:spPr bwMode="auto">
          <a:xfrm>
            <a:off x="1171241" y="2664048"/>
            <a:ext cx="180000" cy="17640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36" name="Freeform 99">
            <a:extLst>
              <a:ext uri="{FF2B5EF4-FFF2-40B4-BE49-F238E27FC236}">
                <a16:creationId xmlns:a16="http://schemas.microsoft.com/office/drawing/2014/main" id="{C7BAA9AE-B90A-214F-A3B6-5E97B2F9C120}"/>
              </a:ext>
            </a:extLst>
          </p:cNvPr>
          <p:cNvSpPr>
            <a:spLocks/>
          </p:cNvSpPr>
          <p:nvPr/>
        </p:nvSpPr>
        <p:spPr bwMode="auto">
          <a:xfrm>
            <a:off x="1169094" y="3280087"/>
            <a:ext cx="180000" cy="176400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260">
            <a:extLst>
              <a:ext uri="{FF2B5EF4-FFF2-40B4-BE49-F238E27FC236}">
                <a16:creationId xmlns:a16="http://schemas.microsoft.com/office/drawing/2014/main" id="{15DCE0AE-DD91-E64A-BB07-5370779912EB}"/>
              </a:ext>
            </a:extLst>
          </p:cNvPr>
          <p:cNvSpPr txBox="1"/>
          <p:nvPr/>
        </p:nvSpPr>
        <p:spPr>
          <a:xfrm>
            <a:off x="3053991" y="2675790"/>
            <a:ext cx="6084017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dirty="0">
                <a:solidFill>
                  <a:schemeClr val="bg1"/>
                </a:solidFill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The marketing mix is a business tool used in marketing and by marketers.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2832125" y="991146"/>
            <a:ext cx="65277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500" b="1" dirty="0">
                <a:solidFill>
                  <a:schemeClr val="bg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7620418" y="2539568"/>
            <a:ext cx="3965675" cy="1594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1D219-F231-0840-A649-C51C207FAF1B}"/>
              </a:ext>
            </a:extLst>
          </p:cNvPr>
          <p:cNvSpPr txBox="1"/>
          <p:nvPr/>
        </p:nvSpPr>
        <p:spPr>
          <a:xfrm>
            <a:off x="9960712" y="1810005"/>
            <a:ext cx="1616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tx2"/>
                </a:solidFill>
                <a:latin typeface="Catamaran Light" pitchFamily="2" charset="77"/>
                <a:ea typeface="Nunito Bold" charset="0"/>
                <a:cs typeface="Arima Madurai Medium" pitchFamily="2" charset="77"/>
              </a:rPr>
              <a:t>CONTENT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3839539" y="549275"/>
            <a:ext cx="765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ea typeface="Nunito Bold" charset="0"/>
                <a:cs typeface="Catamaran SemiBold" pitchFamily="2" charset="77"/>
              </a:rPr>
              <a:t>CONTENT IN TWO COLUMNS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2380129" y="2539567"/>
            <a:ext cx="3965675" cy="1594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the way in which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533A35-5398-2040-A707-D97117D75873}"/>
              </a:ext>
            </a:extLst>
          </p:cNvPr>
          <p:cNvSpPr txBox="1"/>
          <p:nvPr/>
        </p:nvSpPr>
        <p:spPr>
          <a:xfrm>
            <a:off x="4726835" y="1810005"/>
            <a:ext cx="16193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tx2"/>
                </a:solidFill>
                <a:latin typeface="Catamaran Light" pitchFamily="2" charset="77"/>
                <a:ea typeface="Nunito Bold" charset="0"/>
                <a:cs typeface="Arima Madurai Medium" pitchFamily="2" charset="77"/>
              </a:rPr>
              <a:t>CONTENT A</a:t>
            </a:r>
          </a:p>
        </p:txBody>
      </p:sp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8942293" y="2570455"/>
            <a:ext cx="266623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9892779" y="1820418"/>
            <a:ext cx="1609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tx2"/>
                </a:solidFill>
                <a:latin typeface="Catamaran Light" pitchFamily="2" charset="77"/>
                <a:cs typeface="Arima Madurai Medium" pitchFamily="2" charset="77"/>
              </a:rPr>
              <a:t>CONTENT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4333326" y="549275"/>
            <a:ext cx="7163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/>
                </a:solidFill>
                <a:latin typeface="Catamaran SemiBold" pitchFamily="2" charset="77"/>
                <a:cs typeface="Catamaran SemiBold" pitchFamily="2" charset="77"/>
              </a:rPr>
              <a:t>CONTENT IN THREE COLUMNS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2243314" y="2570455"/>
            <a:ext cx="266623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3189893" y="1820418"/>
            <a:ext cx="16193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tx2"/>
                </a:solidFill>
                <a:latin typeface="Catamaran Light" pitchFamily="2" charset="77"/>
                <a:cs typeface="Arima Madurai Medium" pitchFamily="2" charset="77"/>
              </a:rPr>
              <a:t>CONTENT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5550877" y="2570455"/>
            <a:ext cx="266623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Content itself is what the end-user derives value from also can refer to the information provided through the medium,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6490939" y="1820418"/>
            <a:ext cx="1616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tx2"/>
                </a:solidFill>
                <a:latin typeface="Catamaran Light" pitchFamily="2" charset="77"/>
                <a:cs typeface="Arima Madurai Medium" pitchFamily="2" charset="77"/>
              </a:rPr>
              <a:t>CONTENT B</a:t>
            </a:r>
          </a:p>
        </p:txBody>
      </p:sp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30225" y="1491709"/>
            <a:ext cx="490893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400" b="1" dirty="0">
                <a:solidFill>
                  <a:schemeClr val="tx2"/>
                </a:solidFill>
                <a:latin typeface="Catamaran" pitchFamily="2" charset="77"/>
                <a:ea typeface="Nunito Bold" charset="0"/>
                <a:cs typeface="Catamaran" pitchFamily="2" charset="77"/>
              </a:rPr>
              <a:t>A PICTURE IS WORTH A THOUSAND WORDS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116363" y="4489814"/>
            <a:ext cx="45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tamaran Light" pitchFamily="2" charset="77"/>
                <a:ea typeface="Lato Light" panose="020F0502020204030203" pitchFamily="34" charset="0"/>
                <a:cs typeface="Arima Madurai Light" pitchFamily="2" charset="77"/>
              </a:rPr>
              <a:t>Itself is what the end-user derives value from also.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ACFC26F-9C86-2340-989C-C9CD483BD9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370" r="20370"/>
          <a:stretch>
            <a:fillRect/>
          </a:stretch>
        </p:blipFill>
        <p:spPr/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7CEBC4-19CA-A34B-9992-DFE26C8F1C0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9401968" y="-730376"/>
            <a:ext cx="4189413" cy="8353426"/>
            <a:chOff x="-1007111" y="-1170073"/>
            <a:chExt cx="4188807" cy="835306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458548F-8717-9143-9262-BB726AF16A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18666">
              <a:off x="-1050166" y="3211412"/>
              <a:ext cx="3927306" cy="3428505"/>
            </a:xfrm>
            <a:custGeom>
              <a:avLst/>
              <a:gdLst>
                <a:gd name="connsiteX0" fmla="*/ 245542 w 2309452"/>
                <a:gd name="connsiteY0" fmla="*/ 1248485 h 2015765"/>
                <a:gd name="connsiteX1" fmla="*/ 32043 w 2309452"/>
                <a:gd name="connsiteY1" fmla="*/ 1618276 h 2015765"/>
                <a:gd name="connsiteX2" fmla="*/ 245542 w 2309452"/>
                <a:gd name="connsiteY2" fmla="*/ 1988067 h 2015765"/>
                <a:gd name="connsiteX3" fmla="*/ 672900 w 2309452"/>
                <a:gd name="connsiteY3" fmla="*/ 1988067 h 2015765"/>
                <a:gd name="connsiteX4" fmla="*/ 886399 w 2309452"/>
                <a:gd name="connsiteY4" fmla="*/ 1618276 h 2015765"/>
                <a:gd name="connsiteX5" fmla="*/ 672900 w 2309452"/>
                <a:gd name="connsiteY5" fmla="*/ 1248485 h 2015765"/>
                <a:gd name="connsiteX6" fmla="*/ 1636192 w 2309452"/>
                <a:gd name="connsiteY6" fmla="*/ 1239003 h 2015765"/>
                <a:gd name="connsiteX7" fmla="*/ 1422693 w 2309452"/>
                <a:gd name="connsiteY7" fmla="*/ 1609364 h 2015765"/>
                <a:gd name="connsiteX8" fmla="*/ 1636192 w 2309452"/>
                <a:gd name="connsiteY8" fmla="*/ 1979726 h 2015765"/>
                <a:gd name="connsiteX9" fmla="*/ 2063550 w 2309452"/>
                <a:gd name="connsiteY9" fmla="*/ 1979726 h 2015765"/>
                <a:gd name="connsiteX10" fmla="*/ 2277409 w 2309452"/>
                <a:gd name="connsiteY10" fmla="*/ 1609364 h 2015765"/>
                <a:gd name="connsiteX11" fmla="*/ 2063550 w 2309452"/>
                <a:gd name="connsiteY11" fmla="*/ 1239003 h 2015765"/>
                <a:gd name="connsiteX12" fmla="*/ 229700 w 2309452"/>
                <a:gd name="connsiteY12" fmla="*/ 1220787 h 2015765"/>
                <a:gd name="connsiteX13" fmla="*/ 689101 w 2309452"/>
                <a:gd name="connsiteY13" fmla="*/ 1220787 h 2015765"/>
                <a:gd name="connsiteX14" fmla="*/ 918802 w 2309452"/>
                <a:gd name="connsiteY14" fmla="*/ 1618276 h 2015765"/>
                <a:gd name="connsiteX15" fmla="*/ 689101 w 2309452"/>
                <a:gd name="connsiteY15" fmla="*/ 2015765 h 2015765"/>
                <a:gd name="connsiteX16" fmla="*/ 229700 w 2309452"/>
                <a:gd name="connsiteY16" fmla="*/ 2015765 h 2015765"/>
                <a:gd name="connsiteX17" fmla="*/ 0 w 2309452"/>
                <a:gd name="connsiteY17" fmla="*/ 1618276 h 2015765"/>
                <a:gd name="connsiteX18" fmla="*/ 1620351 w 2309452"/>
                <a:gd name="connsiteY18" fmla="*/ 1211262 h 2015765"/>
                <a:gd name="connsiteX19" fmla="*/ 2079752 w 2309452"/>
                <a:gd name="connsiteY19" fmla="*/ 1211262 h 2015765"/>
                <a:gd name="connsiteX20" fmla="*/ 2309452 w 2309452"/>
                <a:gd name="connsiteY20" fmla="*/ 1609364 h 2015765"/>
                <a:gd name="connsiteX21" fmla="*/ 2079752 w 2309452"/>
                <a:gd name="connsiteY21" fmla="*/ 2007827 h 2015765"/>
                <a:gd name="connsiteX22" fmla="*/ 1620351 w 2309452"/>
                <a:gd name="connsiteY22" fmla="*/ 2007827 h 2015765"/>
                <a:gd name="connsiteX23" fmla="*/ 1390650 w 2309452"/>
                <a:gd name="connsiteY23" fmla="*/ 1609364 h 2015765"/>
                <a:gd name="connsiteX24" fmla="*/ 933053 w 2309452"/>
                <a:gd name="connsiteY24" fmla="*/ 822325 h 2015765"/>
                <a:gd name="connsiteX25" fmla="*/ 1376759 w 2309452"/>
                <a:gd name="connsiteY25" fmla="*/ 822325 h 2015765"/>
                <a:gd name="connsiteX26" fmla="*/ 1598252 w 2309452"/>
                <a:gd name="connsiteY26" fmla="*/ 1206140 h 2015765"/>
                <a:gd name="connsiteX27" fmla="*/ 1376759 w 2309452"/>
                <a:gd name="connsiteY27" fmla="*/ 1590315 h 2015765"/>
                <a:gd name="connsiteX28" fmla="*/ 933053 w 2309452"/>
                <a:gd name="connsiteY28" fmla="*/ 1590315 h 2015765"/>
                <a:gd name="connsiteX29" fmla="*/ 711200 w 2309452"/>
                <a:gd name="connsiteY29" fmla="*/ 1206140 h 2015765"/>
                <a:gd name="connsiteX30" fmla="*/ 245542 w 2309452"/>
                <a:gd name="connsiteY30" fmla="*/ 434098 h 2015765"/>
                <a:gd name="connsiteX31" fmla="*/ 32043 w 2309452"/>
                <a:gd name="connsiteY31" fmla="*/ 803889 h 2015765"/>
                <a:gd name="connsiteX32" fmla="*/ 245542 w 2309452"/>
                <a:gd name="connsiteY32" fmla="*/ 1173679 h 2015765"/>
                <a:gd name="connsiteX33" fmla="*/ 672900 w 2309452"/>
                <a:gd name="connsiteY33" fmla="*/ 1173679 h 2015765"/>
                <a:gd name="connsiteX34" fmla="*/ 886399 w 2309452"/>
                <a:gd name="connsiteY34" fmla="*/ 803889 h 2015765"/>
                <a:gd name="connsiteX35" fmla="*/ 672900 w 2309452"/>
                <a:gd name="connsiteY35" fmla="*/ 434098 h 2015765"/>
                <a:gd name="connsiteX36" fmla="*/ 229700 w 2309452"/>
                <a:gd name="connsiteY36" fmla="*/ 406400 h 2015765"/>
                <a:gd name="connsiteX37" fmla="*/ 689101 w 2309452"/>
                <a:gd name="connsiteY37" fmla="*/ 406400 h 2015765"/>
                <a:gd name="connsiteX38" fmla="*/ 918802 w 2309452"/>
                <a:gd name="connsiteY38" fmla="*/ 803889 h 2015765"/>
                <a:gd name="connsiteX39" fmla="*/ 689101 w 2309452"/>
                <a:gd name="connsiteY39" fmla="*/ 1201377 h 2015765"/>
                <a:gd name="connsiteX40" fmla="*/ 229700 w 2309452"/>
                <a:gd name="connsiteY40" fmla="*/ 1201377 h 2015765"/>
                <a:gd name="connsiteX41" fmla="*/ 0 w 2309452"/>
                <a:gd name="connsiteY41" fmla="*/ 803889 h 2015765"/>
                <a:gd name="connsiteX42" fmla="*/ 960277 w 2309452"/>
                <a:gd name="connsiteY42" fmla="*/ 27711 h 2015765"/>
                <a:gd name="connsiteX43" fmla="*/ 746418 w 2309452"/>
                <a:gd name="connsiteY43" fmla="*/ 397309 h 2015765"/>
                <a:gd name="connsiteX44" fmla="*/ 960277 w 2309452"/>
                <a:gd name="connsiteY44" fmla="*/ 767626 h 2015765"/>
                <a:gd name="connsiteX45" fmla="*/ 1387275 w 2309452"/>
                <a:gd name="connsiteY45" fmla="*/ 767626 h 2015765"/>
                <a:gd name="connsiteX46" fmla="*/ 1601134 w 2309452"/>
                <a:gd name="connsiteY46" fmla="*/ 397309 h 2015765"/>
                <a:gd name="connsiteX47" fmla="*/ 1387275 w 2309452"/>
                <a:gd name="connsiteY47" fmla="*/ 27711 h 2015765"/>
                <a:gd name="connsiteX48" fmla="*/ 944076 w 2309452"/>
                <a:gd name="connsiteY48" fmla="*/ 0 h 2015765"/>
                <a:gd name="connsiteX49" fmla="*/ 1403477 w 2309452"/>
                <a:gd name="connsiteY49" fmla="*/ 0 h 2015765"/>
                <a:gd name="connsiteX50" fmla="*/ 1633177 w 2309452"/>
                <a:gd name="connsiteY50" fmla="*/ 397309 h 2015765"/>
                <a:gd name="connsiteX51" fmla="*/ 1403477 w 2309452"/>
                <a:gd name="connsiteY51" fmla="*/ 794977 h 2015765"/>
                <a:gd name="connsiteX52" fmla="*/ 944076 w 2309452"/>
                <a:gd name="connsiteY52" fmla="*/ 794977 h 2015765"/>
                <a:gd name="connsiteX53" fmla="*/ 714375 w 2309452"/>
                <a:gd name="connsiteY53" fmla="*/ 397309 h 20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309452" h="2015765">
                  <a:moveTo>
                    <a:pt x="245542" y="1248485"/>
                  </a:moveTo>
                  <a:lnTo>
                    <a:pt x="32043" y="1618276"/>
                  </a:lnTo>
                  <a:lnTo>
                    <a:pt x="245542" y="1988067"/>
                  </a:lnTo>
                  <a:lnTo>
                    <a:pt x="672900" y="1988067"/>
                  </a:lnTo>
                  <a:lnTo>
                    <a:pt x="886399" y="1618276"/>
                  </a:lnTo>
                  <a:lnTo>
                    <a:pt x="672900" y="1248485"/>
                  </a:lnTo>
                  <a:close/>
                  <a:moveTo>
                    <a:pt x="1636192" y="1239003"/>
                  </a:moveTo>
                  <a:lnTo>
                    <a:pt x="1422693" y="1609364"/>
                  </a:lnTo>
                  <a:lnTo>
                    <a:pt x="1636192" y="1979726"/>
                  </a:lnTo>
                  <a:lnTo>
                    <a:pt x="2063550" y="1979726"/>
                  </a:lnTo>
                  <a:lnTo>
                    <a:pt x="2277409" y="1609364"/>
                  </a:lnTo>
                  <a:lnTo>
                    <a:pt x="2063550" y="1239003"/>
                  </a:lnTo>
                  <a:close/>
                  <a:moveTo>
                    <a:pt x="229700" y="1220787"/>
                  </a:moveTo>
                  <a:lnTo>
                    <a:pt x="689101" y="1220787"/>
                  </a:lnTo>
                  <a:lnTo>
                    <a:pt x="918802" y="1618276"/>
                  </a:lnTo>
                  <a:lnTo>
                    <a:pt x="689101" y="2015765"/>
                  </a:lnTo>
                  <a:lnTo>
                    <a:pt x="229700" y="2015765"/>
                  </a:lnTo>
                  <a:lnTo>
                    <a:pt x="0" y="1618276"/>
                  </a:lnTo>
                  <a:close/>
                  <a:moveTo>
                    <a:pt x="1620351" y="1211262"/>
                  </a:moveTo>
                  <a:lnTo>
                    <a:pt x="2079752" y="1211262"/>
                  </a:lnTo>
                  <a:lnTo>
                    <a:pt x="2309452" y="1609364"/>
                  </a:lnTo>
                  <a:lnTo>
                    <a:pt x="2079752" y="2007827"/>
                  </a:lnTo>
                  <a:lnTo>
                    <a:pt x="1620351" y="2007827"/>
                  </a:lnTo>
                  <a:lnTo>
                    <a:pt x="1390650" y="1609364"/>
                  </a:lnTo>
                  <a:close/>
                  <a:moveTo>
                    <a:pt x="933053" y="822325"/>
                  </a:moveTo>
                  <a:lnTo>
                    <a:pt x="1376759" y="822325"/>
                  </a:lnTo>
                  <a:lnTo>
                    <a:pt x="1598252" y="1206140"/>
                  </a:lnTo>
                  <a:lnTo>
                    <a:pt x="1376759" y="1590315"/>
                  </a:lnTo>
                  <a:lnTo>
                    <a:pt x="933053" y="1590315"/>
                  </a:lnTo>
                  <a:lnTo>
                    <a:pt x="711200" y="1206140"/>
                  </a:lnTo>
                  <a:close/>
                  <a:moveTo>
                    <a:pt x="245542" y="434098"/>
                  </a:moveTo>
                  <a:lnTo>
                    <a:pt x="32043" y="803889"/>
                  </a:lnTo>
                  <a:lnTo>
                    <a:pt x="245542" y="1173679"/>
                  </a:lnTo>
                  <a:lnTo>
                    <a:pt x="672900" y="1173679"/>
                  </a:lnTo>
                  <a:lnTo>
                    <a:pt x="886399" y="803889"/>
                  </a:lnTo>
                  <a:lnTo>
                    <a:pt x="672900" y="434098"/>
                  </a:lnTo>
                  <a:close/>
                  <a:moveTo>
                    <a:pt x="229700" y="406400"/>
                  </a:moveTo>
                  <a:lnTo>
                    <a:pt x="689101" y="406400"/>
                  </a:lnTo>
                  <a:lnTo>
                    <a:pt x="918802" y="803889"/>
                  </a:lnTo>
                  <a:lnTo>
                    <a:pt x="689101" y="1201377"/>
                  </a:lnTo>
                  <a:lnTo>
                    <a:pt x="229700" y="1201377"/>
                  </a:lnTo>
                  <a:lnTo>
                    <a:pt x="0" y="803889"/>
                  </a:lnTo>
                  <a:close/>
                  <a:moveTo>
                    <a:pt x="960277" y="27711"/>
                  </a:moveTo>
                  <a:lnTo>
                    <a:pt x="746418" y="397309"/>
                  </a:lnTo>
                  <a:lnTo>
                    <a:pt x="960277" y="767626"/>
                  </a:lnTo>
                  <a:lnTo>
                    <a:pt x="1387275" y="767626"/>
                  </a:lnTo>
                  <a:lnTo>
                    <a:pt x="1601134" y="397309"/>
                  </a:lnTo>
                  <a:lnTo>
                    <a:pt x="1387275" y="27711"/>
                  </a:lnTo>
                  <a:close/>
                  <a:moveTo>
                    <a:pt x="944076" y="0"/>
                  </a:moveTo>
                  <a:lnTo>
                    <a:pt x="1403477" y="0"/>
                  </a:lnTo>
                  <a:lnTo>
                    <a:pt x="1633177" y="397309"/>
                  </a:lnTo>
                  <a:lnTo>
                    <a:pt x="1403477" y="794977"/>
                  </a:lnTo>
                  <a:lnTo>
                    <a:pt x="944076" y="794977"/>
                  </a:lnTo>
                  <a:lnTo>
                    <a:pt x="714375" y="397309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latin typeface="+mn-lt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536E33D-CC1C-7241-963E-7C0644D7A9DC}"/>
                </a:ext>
              </a:extLst>
            </p:cNvPr>
            <p:cNvSpPr>
              <a:spLocks/>
            </p:cNvSpPr>
            <p:nvPr/>
          </p:nvSpPr>
          <p:spPr bwMode="auto">
            <a:xfrm rot="-3606317">
              <a:off x="1532163" y="5533460"/>
              <a:ext cx="1870891" cy="1428175"/>
            </a:xfrm>
            <a:custGeom>
              <a:avLst/>
              <a:gdLst>
                <a:gd name="T0" fmla="*/ 288135 w 1596665"/>
                <a:gd name="T1" fmla="*/ 529116 h 1218840"/>
                <a:gd name="T2" fmla="*/ 37546 w 1596665"/>
                <a:gd name="T3" fmla="*/ 962419 h 1218840"/>
                <a:gd name="T4" fmla="*/ 288135 w 1596665"/>
                <a:gd name="T5" fmla="*/ 1395298 h 1218840"/>
                <a:gd name="T6" fmla="*/ 788892 w 1596665"/>
                <a:gd name="T7" fmla="*/ 1395298 h 1218840"/>
                <a:gd name="T8" fmla="*/ 1039059 w 1596665"/>
                <a:gd name="T9" fmla="*/ 962419 h 1218840"/>
                <a:gd name="T10" fmla="*/ 788892 w 1596665"/>
                <a:gd name="T11" fmla="*/ 529116 h 1218840"/>
                <a:gd name="T12" fmla="*/ 269151 w 1596665"/>
                <a:gd name="T13" fmla="*/ 496661 h 1218840"/>
                <a:gd name="T14" fmla="*/ 807454 w 1596665"/>
                <a:gd name="T15" fmla="*/ 496661 h 1218840"/>
                <a:gd name="T16" fmla="*/ 1076606 w 1596665"/>
                <a:gd name="T17" fmla="*/ 962419 h 1218840"/>
                <a:gd name="T18" fmla="*/ 807454 w 1596665"/>
                <a:gd name="T19" fmla="*/ 1428175 h 1218840"/>
                <a:gd name="T20" fmla="*/ 269151 w 1596665"/>
                <a:gd name="T21" fmla="*/ 1428175 h 1218840"/>
                <a:gd name="T22" fmla="*/ 0 w 1596665"/>
                <a:gd name="T23" fmla="*/ 962419 h 1218840"/>
                <a:gd name="T24" fmla="*/ 1091127 w 1596665"/>
                <a:gd name="T25" fmla="*/ 0 h 1218840"/>
                <a:gd name="T26" fmla="*/ 1611251 w 1596665"/>
                <a:gd name="T27" fmla="*/ 0 h 1218840"/>
                <a:gd name="T28" fmla="*/ 1870891 w 1596665"/>
                <a:gd name="T29" fmla="*/ 449735 h 1218840"/>
                <a:gd name="T30" fmla="*/ 1611251 w 1596665"/>
                <a:gd name="T31" fmla="*/ 899892 h 1218840"/>
                <a:gd name="T32" fmla="*/ 1091127 w 1596665"/>
                <a:gd name="T33" fmla="*/ 899892 h 1218840"/>
                <a:gd name="T34" fmla="*/ 831487 w 1596665"/>
                <a:gd name="T35" fmla="*/ 449735 h 12188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96665" h="1218840">
                  <a:moveTo>
                    <a:pt x="245902" y="451561"/>
                  </a:moveTo>
                  <a:lnTo>
                    <a:pt x="32043" y="821352"/>
                  </a:lnTo>
                  <a:lnTo>
                    <a:pt x="245902" y="1190782"/>
                  </a:lnTo>
                  <a:lnTo>
                    <a:pt x="673260" y="1190782"/>
                  </a:lnTo>
                  <a:lnTo>
                    <a:pt x="886759" y="821352"/>
                  </a:lnTo>
                  <a:lnTo>
                    <a:pt x="673260" y="451561"/>
                  </a:lnTo>
                  <a:lnTo>
                    <a:pt x="245902" y="451561"/>
                  </a:lnTo>
                  <a:close/>
                  <a:moveTo>
                    <a:pt x="229700" y="423863"/>
                  </a:moveTo>
                  <a:lnTo>
                    <a:pt x="689101" y="423863"/>
                  </a:lnTo>
                  <a:lnTo>
                    <a:pt x="918802" y="821352"/>
                  </a:lnTo>
                  <a:lnTo>
                    <a:pt x="689101" y="1218840"/>
                  </a:lnTo>
                  <a:lnTo>
                    <a:pt x="229700" y="1218840"/>
                  </a:lnTo>
                  <a:lnTo>
                    <a:pt x="0" y="821352"/>
                  </a:lnTo>
                  <a:lnTo>
                    <a:pt x="229700" y="423863"/>
                  </a:lnTo>
                  <a:close/>
                  <a:moveTo>
                    <a:pt x="931195" y="0"/>
                  </a:moveTo>
                  <a:lnTo>
                    <a:pt x="1375082" y="0"/>
                  </a:lnTo>
                  <a:lnTo>
                    <a:pt x="1596665" y="383815"/>
                  </a:lnTo>
                  <a:lnTo>
                    <a:pt x="1375082" y="767990"/>
                  </a:lnTo>
                  <a:lnTo>
                    <a:pt x="931195" y="767990"/>
                  </a:lnTo>
                  <a:lnTo>
                    <a:pt x="709612" y="383815"/>
                  </a:lnTo>
                  <a:lnTo>
                    <a:pt x="931195" y="0"/>
                  </a:ln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s-ES_tradn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C763A84-FAF3-CA47-94F7-30A5638AC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831" y="-1170073"/>
              <a:ext cx="3774530" cy="3692367"/>
            </a:xfrm>
            <a:custGeom>
              <a:avLst/>
              <a:gdLst>
                <a:gd name="connsiteX0" fmla="*/ 306447 w 2061803"/>
                <a:gd name="connsiteY0" fmla="*/ 1038966 h 2017353"/>
                <a:gd name="connsiteX1" fmla="*/ 32049 w 2061803"/>
                <a:gd name="connsiteY1" fmla="*/ 1514296 h 2017353"/>
                <a:gd name="connsiteX2" fmla="*/ 306447 w 2061803"/>
                <a:gd name="connsiteY2" fmla="*/ 1989986 h 2017353"/>
                <a:gd name="connsiteX3" fmla="*/ 855243 w 2061803"/>
                <a:gd name="connsiteY3" fmla="*/ 1989986 h 2017353"/>
                <a:gd name="connsiteX4" fmla="*/ 1130001 w 2061803"/>
                <a:gd name="connsiteY4" fmla="*/ 1514296 h 2017353"/>
                <a:gd name="connsiteX5" fmla="*/ 855243 w 2061803"/>
                <a:gd name="connsiteY5" fmla="*/ 1038966 h 2017353"/>
                <a:gd name="connsiteX6" fmla="*/ 290243 w 2061803"/>
                <a:gd name="connsiteY6" fmla="*/ 1011238 h 2017353"/>
                <a:gd name="connsiteX7" fmla="*/ 871448 w 2061803"/>
                <a:gd name="connsiteY7" fmla="*/ 1011238 h 2017353"/>
                <a:gd name="connsiteX8" fmla="*/ 1161690 w 2061803"/>
                <a:gd name="connsiteY8" fmla="*/ 1514296 h 2017353"/>
                <a:gd name="connsiteX9" fmla="*/ 871448 w 2061803"/>
                <a:gd name="connsiteY9" fmla="*/ 2017353 h 2017353"/>
                <a:gd name="connsiteX10" fmla="*/ 290243 w 2061803"/>
                <a:gd name="connsiteY10" fmla="*/ 2017353 h 2017353"/>
                <a:gd name="connsiteX11" fmla="*/ 0 w 2061803"/>
                <a:gd name="connsiteY11" fmla="*/ 1514296 h 2017353"/>
                <a:gd name="connsiteX12" fmla="*/ 1206560 w 2061803"/>
                <a:gd name="connsiteY12" fmla="*/ 521441 h 2017353"/>
                <a:gd name="connsiteX13" fmla="*/ 932162 w 2061803"/>
                <a:gd name="connsiteY13" fmla="*/ 996771 h 2017353"/>
                <a:gd name="connsiteX14" fmla="*/ 1206560 w 2061803"/>
                <a:gd name="connsiteY14" fmla="*/ 1472101 h 2017353"/>
                <a:gd name="connsiteX15" fmla="*/ 1755356 w 2061803"/>
                <a:gd name="connsiteY15" fmla="*/ 1472101 h 2017353"/>
                <a:gd name="connsiteX16" fmla="*/ 2030114 w 2061803"/>
                <a:gd name="connsiteY16" fmla="*/ 996771 h 2017353"/>
                <a:gd name="connsiteX17" fmla="*/ 1755356 w 2061803"/>
                <a:gd name="connsiteY17" fmla="*/ 521441 h 2017353"/>
                <a:gd name="connsiteX18" fmla="*/ 1190356 w 2061803"/>
                <a:gd name="connsiteY18" fmla="*/ 493713 h 2017353"/>
                <a:gd name="connsiteX19" fmla="*/ 1771561 w 2061803"/>
                <a:gd name="connsiteY19" fmla="*/ 493713 h 2017353"/>
                <a:gd name="connsiteX20" fmla="*/ 2061803 w 2061803"/>
                <a:gd name="connsiteY20" fmla="*/ 996771 h 2017353"/>
                <a:gd name="connsiteX21" fmla="*/ 1771561 w 2061803"/>
                <a:gd name="connsiteY21" fmla="*/ 1499828 h 2017353"/>
                <a:gd name="connsiteX22" fmla="*/ 1190356 w 2061803"/>
                <a:gd name="connsiteY22" fmla="*/ 1499828 h 2017353"/>
                <a:gd name="connsiteX23" fmla="*/ 900113 w 2061803"/>
                <a:gd name="connsiteY23" fmla="*/ 996771 h 2017353"/>
                <a:gd name="connsiteX24" fmla="*/ 298180 w 2061803"/>
                <a:gd name="connsiteY24" fmla="*/ 0 h 2017353"/>
                <a:gd name="connsiteX25" fmla="*/ 863510 w 2061803"/>
                <a:gd name="connsiteY25" fmla="*/ 0 h 2017353"/>
                <a:gd name="connsiteX26" fmla="*/ 1145815 w 2061803"/>
                <a:gd name="connsiteY26" fmla="*/ 488950 h 2017353"/>
                <a:gd name="connsiteX27" fmla="*/ 863510 w 2061803"/>
                <a:gd name="connsiteY27" fmla="*/ 977540 h 2017353"/>
                <a:gd name="connsiteX28" fmla="*/ 298180 w 2061803"/>
                <a:gd name="connsiteY28" fmla="*/ 977540 h 2017353"/>
                <a:gd name="connsiteX29" fmla="*/ 15875 w 2061803"/>
                <a:gd name="connsiteY29" fmla="*/ 488950 h 201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61803" h="2017353">
                  <a:moveTo>
                    <a:pt x="306447" y="1038966"/>
                  </a:moveTo>
                  <a:lnTo>
                    <a:pt x="32049" y="1514296"/>
                  </a:lnTo>
                  <a:lnTo>
                    <a:pt x="306447" y="1989986"/>
                  </a:lnTo>
                  <a:lnTo>
                    <a:pt x="855243" y="1989986"/>
                  </a:lnTo>
                  <a:lnTo>
                    <a:pt x="1130001" y="1514296"/>
                  </a:lnTo>
                  <a:lnTo>
                    <a:pt x="855243" y="1038966"/>
                  </a:lnTo>
                  <a:close/>
                  <a:moveTo>
                    <a:pt x="290243" y="1011238"/>
                  </a:moveTo>
                  <a:lnTo>
                    <a:pt x="871448" y="1011238"/>
                  </a:lnTo>
                  <a:lnTo>
                    <a:pt x="1161690" y="1514296"/>
                  </a:lnTo>
                  <a:lnTo>
                    <a:pt x="871448" y="2017353"/>
                  </a:lnTo>
                  <a:lnTo>
                    <a:pt x="290243" y="2017353"/>
                  </a:lnTo>
                  <a:lnTo>
                    <a:pt x="0" y="1514296"/>
                  </a:lnTo>
                  <a:close/>
                  <a:moveTo>
                    <a:pt x="1206560" y="521441"/>
                  </a:moveTo>
                  <a:lnTo>
                    <a:pt x="932162" y="996771"/>
                  </a:lnTo>
                  <a:lnTo>
                    <a:pt x="1206560" y="1472101"/>
                  </a:lnTo>
                  <a:lnTo>
                    <a:pt x="1755356" y="1472101"/>
                  </a:lnTo>
                  <a:lnTo>
                    <a:pt x="2030114" y="996771"/>
                  </a:lnTo>
                  <a:lnTo>
                    <a:pt x="1755356" y="521441"/>
                  </a:lnTo>
                  <a:close/>
                  <a:moveTo>
                    <a:pt x="1190356" y="493713"/>
                  </a:moveTo>
                  <a:lnTo>
                    <a:pt x="1771561" y="493713"/>
                  </a:lnTo>
                  <a:lnTo>
                    <a:pt x="2061803" y="996771"/>
                  </a:lnTo>
                  <a:lnTo>
                    <a:pt x="1771561" y="1499828"/>
                  </a:lnTo>
                  <a:lnTo>
                    <a:pt x="1190356" y="1499828"/>
                  </a:lnTo>
                  <a:lnTo>
                    <a:pt x="900113" y="996771"/>
                  </a:lnTo>
                  <a:close/>
                  <a:moveTo>
                    <a:pt x="298180" y="0"/>
                  </a:moveTo>
                  <a:lnTo>
                    <a:pt x="863510" y="0"/>
                  </a:lnTo>
                  <a:lnTo>
                    <a:pt x="1145815" y="488950"/>
                  </a:lnTo>
                  <a:lnTo>
                    <a:pt x="863510" y="977540"/>
                  </a:lnTo>
                  <a:lnTo>
                    <a:pt x="298180" y="977540"/>
                  </a:lnTo>
                  <a:lnTo>
                    <a:pt x="15875" y="48895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31C8D1-F822-8B46-8A2A-F6B9B96EC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94" y="1630157"/>
              <a:ext cx="2126942" cy="1843008"/>
            </a:xfrm>
            <a:custGeom>
              <a:avLst/>
              <a:gdLst>
                <a:gd name="T0" fmla="*/ 852 w 3228"/>
                <a:gd name="T1" fmla="*/ 2718 h 2796"/>
                <a:gd name="T2" fmla="*/ 2376 w 3228"/>
                <a:gd name="T3" fmla="*/ 2718 h 2796"/>
                <a:gd name="T4" fmla="*/ 3138 w 3228"/>
                <a:gd name="T5" fmla="*/ 1397 h 2796"/>
                <a:gd name="T6" fmla="*/ 2376 w 3228"/>
                <a:gd name="T7" fmla="*/ 77 h 2796"/>
                <a:gd name="T8" fmla="*/ 852 w 3228"/>
                <a:gd name="T9" fmla="*/ 77 h 2796"/>
                <a:gd name="T10" fmla="*/ 89 w 3228"/>
                <a:gd name="T11" fmla="*/ 1397 h 2796"/>
                <a:gd name="T12" fmla="*/ 852 w 3228"/>
                <a:gd name="T13" fmla="*/ 2718 h 2796"/>
                <a:gd name="T14" fmla="*/ 2421 w 3228"/>
                <a:gd name="T15" fmla="*/ 2795 h 2796"/>
                <a:gd name="T16" fmla="*/ 807 w 3228"/>
                <a:gd name="T17" fmla="*/ 2795 h 2796"/>
                <a:gd name="T18" fmla="*/ 0 w 3228"/>
                <a:gd name="T19" fmla="*/ 1397 h 2796"/>
                <a:gd name="T20" fmla="*/ 807 w 3228"/>
                <a:gd name="T21" fmla="*/ 0 h 2796"/>
                <a:gd name="T22" fmla="*/ 2421 w 3228"/>
                <a:gd name="T23" fmla="*/ 0 h 2796"/>
                <a:gd name="T24" fmla="*/ 3227 w 3228"/>
                <a:gd name="T25" fmla="*/ 1397 h 2796"/>
                <a:gd name="T26" fmla="*/ 2421 w 3228"/>
                <a:gd name="T27" fmla="*/ 2795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28" h="2796">
                  <a:moveTo>
                    <a:pt x="852" y="2718"/>
                  </a:moveTo>
                  <a:lnTo>
                    <a:pt x="2376" y="2718"/>
                  </a:lnTo>
                  <a:lnTo>
                    <a:pt x="3138" y="1397"/>
                  </a:lnTo>
                  <a:lnTo>
                    <a:pt x="2376" y="77"/>
                  </a:lnTo>
                  <a:lnTo>
                    <a:pt x="852" y="77"/>
                  </a:lnTo>
                  <a:lnTo>
                    <a:pt x="89" y="1397"/>
                  </a:lnTo>
                  <a:lnTo>
                    <a:pt x="852" y="2718"/>
                  </a:lnTo>
                  <a:close/>
                  <a:moveTo>
                    <a:pt x="2421" y="2795"/>
                  </a:moveTo>
                  <a:lnTo>
                    <a:pt x="807" y="2795"/>
                  </a:lnTo>
                  <a:lnTo>
                    <a:pt x="0" y="1397"/>
                  </a:lnTo>
                  <a:lnTo>
                    <a:pt x="807" y="0"/>
                  </a:lnTo>
                  <a:lnTo>
                    <a:pt x="2421" y="0"/>
                  </a:lnTo>
                  <a:lnTo>
                    <a:pt x="3227" y="1397"/>
                  </a:lnTo>
                  <a:lnTo>
                    <a:pt x="2421" y="2795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196D54E-A466-1D46-9F2C-5C622F2602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2772523" y="1573197"/>
              <a:ext cx="7241864" cy="3711039"/>
            </a:xfrm>
            <a:custGeom>
              <a:avLst/>
              <a:gdLst>
                <a:gd name="T0" fmla="*/ 9393 w 10989"/>
                <a:gd name="T1" fmla="*/ 4874 h 5630"/>
                <a:gd name="T2" fmla="*/ 10455 w 10989"/>
                <a:gd name="T3" fmla="*/ 4256 h 5630"/>
                <a:gd name="T4" fmla="*/ 9201 w 10989"/>
                <a:gd name="T5" fmla="*/ 4787 h 5630"/>
                <a:gd name="T6" fmla="*/ 8501 w 10989"/>
                <a:gd name="T7" fmla="*/ 3630 h 5630"/>
                <a:gd name="T8" fmla="*/ 9538 w 10989"/>
                <a:gd name="T9" fmla="*/ 4147 h 5630"/>
                <a:gd name="T10" fmla="*/ 8667 w 10989"/>
                <a:gd name="T11" fmla="*/ 2179 h 5630"/>
                <a:gd name="T12" fmla="*/ 9321 w 10989"/>
                <a:gd name="T13" fmla="*/ 3377 h 5630"/>
                <a:gd name="T14" fmla="*/ 8134 w 10989"/>
                <a:gd name="T15" fmla="*/ 2716 h 5630"/>
                <a:gd name="T16" fmla="*/ 7076 w 10989"/>
                <a:gd name="T17" fmla="*/ 2069 h 5630"/>
                <a:gd name="T18" fmla="*/ 8435 w 10989"/>
                <a:gd name="T19" fmla="*/ 2044 h 5630"/>
                <a:gd name="T20" fmla="*/ 6377 w 10989"/>
                <a:gd name="T21" fmla="*/ 3459 h 5630"/>
                <a:gd name="T22" fmla="*/ 6221 w 10989"/>
                <a:gd name="T23" fmla="*/ 2298 h 5630"/>
                <a:gd name="T24" fmla="*/ 5881 w 10989"/>
                <a:gd name="T25" fmla="*/ 4022 h 5630"/>
                <a:gd name="T26" fmla="*/ 4805 w 10989"/>
                <a:gd name="T27" fmla="*/ 3475 h 5630"/>
                <a:gd name="T28" fmla="*/ 5861 w 10989"/>
                <a:gd name="T29" fmla="*/ 2910 h 5630"/>
                <a:gd name="T30" fmla="*/ 3927 w 10989"/>
                <a:gd name="T31" fmla="*/ 3333 h 5630"/>
                <a:gd name="T32" fmla="*/ 4081 w 10989"/>
                <a:gd name="T33" fmla="*/ 2179 h 5630"/>
                <a:gd name="T34" fmla="*/ 4727 w 10989"/>
                <a:gd name="T35" fmla="*/ 3371 h 5630"/>
                <a:gd name="T36" fmla="*/ 2728 w 10989"/>
                <a:gd name="T37" fmla="*/ 3996 h 5630"/>
                <a:gd name="T38" fmla="*/ 3445 w 10989"/>
                <a:gd name="T39" fmla="*/ 2838 h 5630"/>
                <a:gd name="T40" fmla="*/ 2397 w 10989"/>
                <a:gd name="T41" fmla="*/ 4691 h 5630"/>
                <a:gd name="T42" fmla="*/ 1333 w 10989"/>
                <a:gd name="T43" fmla="*/ 4062 h 5630"/>
                <a:gd name="T44" fmla="*/ 2680 w 10989"/>
                <a:gd name="T45" fmla="*/ 4024 h 5630"/>
                <a:gd name="T46" fmla="*/ 442 w 10989"/>
                <a:gd name="T47" fmla="*/ 4002 h 5630"/>
                <a:gd name="T48" fmla="*/ 1149 w 10989"/>
                <a:gd name="T49" fmla="*/ 2838 h 5630"/>
                <a:gd name="T50" fmla="*/ 5915 w 10989"/>
                <a:gd name="T51" fmla="*/ 1560 h 5630"/>
                <a:gd name="T52" fmla="*/ 6992 w 10989"/>
                <a:gd name="T53" fmla="*/ 925 h 5630"/>
                <a:gd name="T54" fmla="*/ 6885 w 10989"/>
                <a:gd name="T55" fmla="*/ 2128 h 5630"/>
                <a:gd name="T56" fmla="*/ 9176 w 10989"/>
                <a:gd name="T57" fmla="*/ 855 h 5630"/>
                <a:gd name="T58" fmla="*/ 9317 w 10989"/>
                <a:gd name="T59" fmla="*/ 2059 h 5630"/>
                <a:gd name="T60" fmla="*/ 8214 w 10989"/>
                <a:gd name="T61" fmla="*/ 1423 h 5630"/>
                <a:gd name="T62" fmla="*/ 10708 w 10989"/>
                <a:gd name="T63" fmla="*/ 694 h 5630"/>
                <a:gd name="T64" fmla="*/ 9653 w 10989"/>
                <a:gd name="T65" fmla="*/ 1331 h 5630"/>
                <a:gd name="T66" fmla="*/ 9683 w 10989"/>
                <a:gd name="T67" fmla="*/ 2963 h 5630"/>
                <a:gd name="T68" fmla="*/ 10477 w 10989"/>
                <a:gd name="T69" fmla="*/ 4041 h 5630"/>
                <a:gd name="T70" fmla="*/ 9415 w 10989"/>
                <a:gd name="T71" fmla="*/ 3485 h 5630"/>
                <a:gd name="T72" fmla="*/ 10783 w 10989"/>
                <a:gd name="T73" fmla="*/ 3614 h 5630"/>
                <a:gd name="T74" fmla="*/ 10557 w 10989"/>
                <a:gd name="T75" fmla="*/ 2812 h 5630"/>
                <a:gd name="T76" fmla="*/ 9425 w 10989"/>
                <a:gd name="T77" fmla="*/ 2168 h 5630"/>
                <a:gd name="T78" fmla="*/ 10533 w 10989"/>
                <a:gd name="T79" fmla="*/ 1472 h 5630"/>
                <a:gd name="T80" fmla="*/ 10498 w 10989"/>
                <a:gd name="T81" fmla="*/ 229 h 5630"/>
                <a:gd name="T82" fmla="*/ 9562 w 10989"/>
                <a:gd name="T83" fmla="*/ 267 h 5630"/>
                <a:gd name="T84" fmla="*/ 8436 w 10989"/>
                <a:gd name="T85" fmla="*/ 936 h 5630"/>
                <a:gd name="T86" fmla="*/ 7062 w 10989"/>
                <a:gd name="T87" fmla="*/ 898 h 5630"/>
                <a:gd name="T88" fmla="*/ 6136 w 10989"/>
                <a:gd name="T89" fmla="*/ 936 h 5630"/>
                <a:gd name="T90" fmla="*/ 6070 w 10989"/>
                <a:gd name="T91" fmla="*/ 2148 h 5630"/>
                <a:gd name="T92" fmla="*/ 5025 w 10989"/>
                <a:gd name="T93" fmla="*/ 2671 h 5630"/>
                <a:gd name="T94" fmla="*/ 3782 w 10989"/>
                <a:gd name="T95" fmla="*/ 2153 h 5630"/>
                <a:gd name="T96" fmla="*/ 2628 w 10989"/>
                <a:gd name="T97" fmla="*/ 2816 h 5630"/>
                <a:gd name="T98" fmla="*/ 1586 w 10989"/>
                <a:gd name="T99" fmla="*/ 3333 h 5630"/>
                <a:gd name="T100" fmla="*/ 340 w 10989"/>
                <a:gd name="T101" fmla="*/ 2816 h 5630"/>
                <a:gd name="T102" fmla="*/ 396 w 10989"/>
                <a:gd name="T103" fmla="*/ 4025 h 5630"/>
                <a:gd name="T104" fmla="*/ 1533 w 10989"/>
                <a:gd name="T105" fmla="*/ 4687 h 5630"/>
                <a:gd name="T106" fmla="*/ 2506 w 10989"/>
                <a:gd name="T107" fmla="*/ 4800 h 5630"/>
                <a:gd name="T108" fmla="*/ 3653 w 10989"/>
                <a:gd name="T109" fmla="*/ 4137 h 5630"/>
                <a:gd name="T110" fmla="*/ 4978 w 10989"/>
                <a:gd name="T111" fmla="*/ 4012 h 5630"/>
                <a:gd name="T112" fmla="*/ 5952 w 10989"/>
                <a:gd name="T113" fmla="*/ 4124 h 5630"/>
                <a:gd name="T114" fmla="*/ 7096 w 10989"/>
                <a:gd name="T115" fmla="*/ 3475 h 5630"/>
                <a:gd name="T116" fmla="*/ 8438 w 10989"/>
                <a:gd name="T117" fmla="*/ 3375 h 5630"/>
                <a:gd name="T118" fmla="*/ 8159 w 10989"/>
                <a:gd name="T119" fmla="*/ 4256 h 5630"/>
                <a:gd name="T120" fmla="*/ 9307 w 10989"/>
                <a:gd name="T121" fmla="*/ 4918 h 5630"/>
                <a:gd name="T122" fmla="*/ 10455 w 10989"/>
                <a:gd name="T123" fmla="*/ 5577 h 5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89" h="5630">
                  <a:moveTo>
                    <a:pt x="10505" y="5373"/>
                  </a:moveTo>
                  <a:lnTo>
                    <a:pt x="10505" y="5373"/>
                  </a:lnTo>
                  <a:cubicBezTo>
                    <a:pt x="10490" y="5365"/>
                    <a:pt x="10473" y="5360"/>
                    <a:pt x="10455" y="5360"/>
                  </a:cubicBezTo>
                  <a:lnTo>
                    <a:pt x="10455" y="5360"/>
                  </a:lnTo>
                  <a:cubicBezTo>
                    <a:pt x="10401" y="5360"/>
                    <a:pt x="10357" y="5398"/>
                    <a:pt x="10348" y="5449"/>
                  </a:cubicBezTo>
                  <a:lnTo>
                    <a:pt x="9831" y="5449"/>
                  </a:lnTo>
                  <a:lnTo>
                    <a:pt x="9831" y="5449"/>
                  </a:lnTo>
                  <a:cubicBezTo>
                    <a:pt x="9818" y="5380"/>
                    <a:pt x="9757" y="5327"/>
                    <a:pt x="9683" y="5327"/>
                  </a:cubicBezTo>
                  <a:lnTo>
                    <a:pt x="9683" y="5327"/>
                  </a:lnTo>
                  <a:cubicBezTo>
                    <a:pt x="9674" y="5327"/>
                    <a:pt x="9665" y="5328"/>
                    <a:pt x="9656" y="5330"/>
                  </a:cubicBezTo>
                  <a:lnTo>
                    <a:pt x="9393" y="4874"/>
                  </a:lnTo>
                  <a:lnTo>
                    <a:pt x="9393" y="4874"/>
                  </a:lnTo>
                  <a:cubicBezTo>
                    <a:pt x="9407" y="4856"/>
                    <a:pt x="9415" y="4834"/>
                    <a:pt x="9415" y="4809"/>
                  </a:cubicBezTo>
                  <a:lnTo>
                    <a:pt x="9415" y="4809"/>
                  </a:lnTo>
                  <a:cubicBezTo>
                    <a:pt x="9415" y="4786"/>
                    <a:pt x="9408" y="4765"/>
                    <a:pt x="9395" y="4747"/>
                  </a:cubicBezTo>
                  <a:lnTo>
                    <a:pt x="9657" y="4294"/>
                  </a:lnTo>
                  <a:lnTo>
                    <a:pt x="9657" y="4294"/>
                  </a:lnTo>
                  <a:cubicBezTo>
                    <a:pt x="9667" y="4297"/>
                    <a:pt x="9678" y="4298"/>
                    <a:pt x="9689" y="4298"/>
                  </a:cubicBezTo>
                  <a:lnTo>
                    <a:pt x="9689" y="4298"/>
                  </a:lnTo>
                  <a:cubicBezTo>
                    <a:pt x="9763" y="4298"/>
                    <a:pt x="9824" y="4246"/>
                    <a:pt x="9837" y="4176"/>
                  </a:cubicBezTo>
                  <a:lnTo>
                    <a:pt x="10351" y="4176"/>
                  </a:lnTo>
                  <a:lnTo>
                    <a:pt x="10351" y="4176"/>
                  </a:lnTo>
                  <a:cubicBezTo>
                    <a:pt x="10363" y="4221"/>
                    <a:pt x="10405" y="4256"/>
                    <a:pt x="10455" y="4256"/>
                  </a:cubicBezTo>
                  <a:lnTo>
                    <a:pt x="10455" y="4256"/>
                  </a:lnTo>
                  <a:cubicBezTo>
                    <a:pt x="10471" y="4256"/>
                    <a:pt x="10486" y="4251"/>
                    <a:pt x="10500" y="4245"/>
                  </a:cubicBezTo>
                  <a:lnTo>
                    <a:pt x="10752" y="4681"/>
                  </a:lnTo>
                  <a:lnTo>
                    <a:pt x="10752" y="4681"/>
                  </a:lnTo>
                  <a:cubicBezTo>
                    <a:pt x="10712" y="4708"/>
                    <a:pt x="10685" y="4754"/>
                    <a:pt x="10685" y="4806"/>
                  </a:cubicBezTo>
                  <a:lnTo>
                    <a:pt x="10685" y="4806"/>
                  </a:lnTo>
                  <a:cubicBezTo>
                    <a:pt x="10685" y="4860"/>
                    <a:pt x="10714" y="4908"/>
                    <a:pt x="10758" y="4935"/>
                  </a:cubicBezTo>
                  <a:lnTo>
                    <a:pt x="10505" y="5373"/>
                  </a:lnTo>
                  <a:close/>
                  <a:moveTo>
                    <a:pt x="9348" y="4709"/>
                  </a:moveTo>
                  <a:lnTo>
                    <a:pt x="9348" y="4709"/>
                  </a:lnTo>
                  <a:cubicBezTo>
                    <a:pt x="9335" y="4704"/>
                    <a:pt x="9322" y="4701"/>
                    <a:pt x="9307" y="4701"/>
                  </a:cubicBezTo>
                  <a:lnTo>
                    <a:pt x="9307" y="4701"/>
                  </a:lnTo>
                  <a:cubicBezTo>
                    <a:pt x="9255" y="4701"/>
                    <a:pt x="9211" y="4738"/>
                    <a:pt x="9201" y="4787"/>
                  </a:cubicBezTo>
                  <a:lnTo>
                    <a:pt x="8684" y="4787"/>
                  </a:lnTo>
                  <a:lnTo>
                    <a:pt x="8684" y="4787"/>
                  </a:lnTo>
                  <a:cubicBezTo>
                    <a:pt x="8670" y="4717"/>
                    <a:pt x="8609" y="4665"/>
                    <a:pt x="8536" y="4665"/>
                  </a:cubicBezTo>
                  <a:lnTo>
                    <a:pt x="8536" y="4665"/>
                  </a:lnTo>
                  <a:cubicBezTo>
                    <a:pt x="8523" y="4665"/>
                    <a:pt x="8512" y="4666"/>
                    <a:pt x="8500" y="4669"/>
                  </a:cubicBezTo>
                  <a:lnTo>
                    <a:pt x="8240" y="4219"/>
                  </a:lnTo>
                  <a:lnTo>
                    <a:pt x="8240" y="4219"/>
                  </a:lnTo>
                  <a:cubicBezTo>
                    <a:pt x="8257" y="4200"/>
                    <a:pt x="8268" y="4175"/>
                    <a:pt x="8268" y="4147"/>
                  </a:cubicBezTo>
                  <a:lnTo>
                    <a:pt x="8268" y="4147"/>
                  </a:lnTo>
                  <a:cubicBezTo>
                    <a:pt x="8268" y="4120"/>
                    <a:pt x="8258" y="4097"/>
                    <a:pt x="8242" y="4077"/>
                  </a:cubicBezTo>
                  <a:lnTo>
                    <a:pt x="8501" y="3630"/>
                  </a:lnTo>
                  <a:lnTo>
                    <a:pt x="8501" y="3630"/>
                  </a:lnTo>
                  <a:cubicBezTo>
                    <a:pt x="8514" y="3633"/>
                    <a:pt x="8527" y="3636"/>
                    <a:pt x="8542" y="3636"/>
                  </a:cubicBezTo>
                  <a:lnTo>
                    <a:pt x="8542" y="3636"/>
                  </a:lnTo>
                  <a:cubicBezTo>
                    <a:pt x="8616" y="3636"/>
                    <a:pt x="8677" y="3583"/>
                    <a:pt x="8690" y="3514"/>
                  </a:cubicBezTo>
                  <a:lnTo>
                    <a:pt x="9203" y="3514"/>
                  </a:lnTo>
                  <a:lnTo>
                    <a:pt x="9203" y="3514"/>
                  </a:lnTo>
                  <a:cubicBezTo>
                    <a:pt x="9216" y="3559"/>
                    <a:pt x="9257" y="3593"/>
                    <a:pt x="9307" y="3593"/>
                  </a:cubicBezTo>
                  <a:lnTo>
                    <a:pt x="9307" y="3593"/>
                  </a:lnTo>
                  <a:cubicBezTo>
                    <a:pt x="9317" y="3593"/>
                    <a:pt x="9327" y="3591"/>
                    <a:pt x="9336" y="3588"/>
                  </a:cubicBezTo>
                  <a:lnTo>
                    <a:pt x="9592" y="4031"/>
                  </a:lnTo>
                  <a:lnTo>
                    <a:pt x="9592" y="4031"/>
                  </a:lnTo>
                  <a:cubicBezTo>
                    <a:pt x="9559" y="4059"/>
                    <a:pt x="9538" y="4100"/>
                    <a:pt x="9538" y="4147"/>
                  </a:cubicBezTo>
                  <a:lnTo>
                    <a:pt x="9538" y="4147"/>
                  </a:lnTo>
                  <a:cubicBezTo>
                    <a:pt x="9538" y="4198"/>
                    <a:pt x="9564" y="4242"/>
                    <a:pt x="9602" y="4270"/>
                  </a:cubicBezTo>
                  <a:lnTo>
                    <a:pt x="9348" y="4709"/>
                  </a:lnTo>
                  <a:close/>
                  <a:moveTo>
                    <a:pt x="8218" y="2891"/>
                  </a:moveTo>
                  <a:lnTo>
                    <a:pt x="8218" y="2891"/>
                  </a:lnTo>
                  <a:cubicBezTo>
                    <a:pt x="8233" y="2873"/>
                    <a:pt x="8242" y="2849"/>
                    <a:pt x="8242" y="2824"/>
                  </a:cubicBezTo>
                  <a:lnTo>
                    <a:pt x="8242" y="2824"/>
                  </a:lnTo>
                  <a:cubicBezTo>
                    <a:pt x="8242" y="2795"/>
                    <a:pt x="8231" y="2769"/>
                    <a:pt x="8213" y="2750"/>
                  </a:cubicBezTo>
                  <a:lnTo>
                    <a:pt x="8465" y="2313"/>
                  </a:lnTo>
                  <a:lnTo>
                    <a:pt x="8465" y="2313"/>
                  </a:lnTo>
                  <a:cubicBezTo>
                    <a:pt x="8481" y="2319"/>
                    <a:pt x="8498" y="2323"/>
                    <a:pt x="8516" y="2323"/>
                  </a:cubicBezTo>
                  <a:lnTo>
                    <a:pt x="8516" y="2323"/>
                  </a:lnTo>
                  <a:cubicBezTo>
                    <a:pt x="8597" y="2323"/>
                    <a:pt x="8663" y="2259"/>
                    <a:pt x="8667" y="2179"/>
                  </a:cubicBezTo>
                  <a:lnTo>
                    <a:pt x="9210" y="2179"/>
                  </a:lnTo>
                  <a:lnTo>
                    <a:pt x="9210" y="2179"/>
                  </a:lnTo>
                  <a:cubicBezTo>
                    <a:pt x="9215" y="2233"/>
                    <a:pt x="9261" y="2275"/>
                    <a:pt x="9317" y="2275"/>
                  </a:cubicBezTo>
                  <a:lnTo>
                    <a:pt x="9317" y="2275"/>
                  </a:lnTo>
                  <a:cubicBezTo>
                    <a:pt x="9322" y="2275"/>
                    <a:pt x="9327" y="2275"/>
                    <a:pt x="9332" y="2274"/>
                  </a:cubicBezTo>
                  <a:lnTo>
                    <a:pt x="9579" y="2702"/>
                  </a:lnTo>
                  <a:lnTo>
                    <a:pt x="9579" y="2702"/>
                  </a:lnTo>
                  <a:cubicBezTo>
                    <a:pt x="9550" y="2730"/>
                    <a:pt x="9532" y="2768"/>
                    <a:pt x="9532" y="2812"/>
                  </a:cubicBezTo>
                  <a:lnTo>
                    <a:pt x="9532" y="2812"/>
                  </a:lnTo>
                  <a:cubicBezTo>
                    <a:pt x="9532" y="2856"/>
                    <a:pt x="9552" y="2896"/>
                    <a:pt x="9582" y="2924"/>
                  </a:cubicBezTo>
                  <a:lnTo>
                    <a:pt x="9321" y="3377"/>
                  </a:lnTo>
                  <a:lnTo>
                    <a:pt x="9321" y="3377"/>
                  </a:lnTo>
                  <a:cubicBezTo>
                    <a:pt x="9316" y="3377"/>
                    <a:pt x="9312" y="3376"/>
                    <a:pt x="9307" y="3376"/>
                  </a:cubicBezTo>
                  <a:lnTo>
                    <a:pt x="9307" y="3376"/>
                  </a:lnTo>
                  <a:cubicBezTo>
                    <a:pt x="9258" y="3376"/>
                    <a:pt x="9218" y="3408"/>
                    <a:pt x="9204" y="3453"/>
                  </a:cubicBezTo>
                  <a:lnTo>
                    <a:pt x="8690" y="3453"/>
                  </a:lnTo>
                  <a:lnTo>
                    <a:pt x="8690" y="3453"/>
                  </a:lnTo>
                  <a:cubicBezTo>
                    <a:pt x="8675" y="3385"/>
                    <a:pt x="8614" y="3333"/>
                    <a:pt x="8542" y="3333"/>
                  </a:cubicBezTo>
                  <a:lnTo>
                    <a:pt x="8542" y="3333"/>
                  </a:lnTo>
                  <a:cubicBezTo>
                    <a:pt x="8521" y="3333"/>
                    <a:pt x="8500" y="3338"/>
                    <a:pt x="8481" y="3346"/>
                  </a:cubicBezTo>
                  <a:lnTo>
                    <a:pt x="8218" y="2891"/>
                  </a:lnTo>
                  <a:close/>
                  <a:moveTo>
                    <a:pt x="8169" y="2722"/>
                  </a:moveTo>
                  <a:lnTo>
                    <a:pt x="8169" y="2722"/>
                  </a:lnTo>
                  <a:cubicBezTo>
                    <a:pt x="8158" y="2718"/>
                    <a:pt x="8146" y="2716"/>
                    <a:pt x="8134" y="2716"/>
                  </a:cubicBezTo>
                  <a:lnTo>
                    <a:pt x="8134" y="2716"/>
                  </a:lnTo>
                  <a:cubicBezTo>
                    <a:pt x="8086" y="2716"/>
                    <a:pt x="8046" y="2747"/>
                    <a:pt x="8031" y="2790"/>
                  </a:cubicBezTo>
                  <a:lnTo>
                    <a:pt x="7517" y="2790"/>
                  </a:lnTo>
                  <a:lnTo>
                    <a:pt x="7517" y="2790"/>
                  </a:lnTo>
                  <a:cubicBezTo>
                    <a:pt x="7503" y="2722"/>
                    <a:pt x="7442" y="2671"/>
                    <a:pt x="7370" y="2671"/>
                  </a:cubicBezTo>
                  <a:lnTo>
                    <a:pt x="7370" y="2671"/>
                  </a:lnTo>
                  <a:cubicBezTo>
                    <a:pt x="7356" y="2671"/>
                    <a:pt x="7342" y="2673"/>
                    <a:pt x="7329" y="2677"/>
                  </a:cubicBezTo>
                  <a:lnTo>
                    <a:pt x="7065" y="2218"/>
                  </a:lnTo>
                  <a:lnTo>
                    <a:pt x="7065" y="2218"/>
                  </a:lnTo>
                  <a:cubicBezTo>
                    <a:pt x="7086" y="2198"/>
                    <a:pt x="7100" y="2170"/>
                    <a:pt x="7100" y="2138"/>
                  </a:cubicBezTo>
                  <a:lnTo>
                    <a:pt x="7100" y="2138"/>
                  </a:lnTo>
                  <a:cubicBezTo>
                    <a:pt x="7100" y="2112"/>
                    <a:pt x="7091" y="2088"/>
                    <a:pt x="7076" y="2069"/>
                  </a:cubicBezTo>
                  <a:lnTo>
                    <a:pt x="7335" y="1621"/>
                  </a:lnTo>
                  <a:lnTo>
                    <a:pt x="7335" y="1621"/>
                  </a:lnTo>
                  <a:cubicBezTo>
                    <a:pt x="7348" y="1624"/>
                    <a:pt x="7360" y="1626"/>
                    <a:pt x="7374" y="1626"/>
                  </a:cubicBezTo>
                  <a:lnTo>
                    <a:pt x="7374" y="1626"/>
                  </a:lnTo>
                  <a:cubicBezTo>
                    <a:pt x="7443" y="1626"/>
                    <a:pt x="7501" y="1580"/>
                    <a:pt x="7520" y="1517"/>
                  </a:cubicBezTo>
                  <a:lnTo>
                    <a:pt x="8033" y="1517"/>
                  </a:lnTo>
                  <a:lnTo>
                    <a:pt x="8033" y="1517"/>
                  </a:lnTo>
                  <a:cubicBezTo>
                    <a:pt x="8040" y="1570"/>
                    <a:pt x="8085" y="1611"/>
                    <a:pt x="8140" y="1611"/>
                  </a:cubicBezTo>
                  <a:lnTo>
                    <a:pt x="8140" y="1611"/>
                  </a:lnTo>
                  <a:cubicBezTo>
                    <a:pt x="8154" y="1611"/>
                    <a:pt x="8168" y="1608"/>
                    <a:pt x="8180" y="1603"/>
                  </a:cubicBezTo>
                  <a:lnTo>
                    <a:pt x="8435" y="2044"/>
                  </a:lnTo>
                  <a:lnTo>
                    <a:pt x="8435" y="2044"/>
                  </a:lnTo>
                  <a:cubicBezTo>
                    <a:pt x="8393" y="2071"/>
                    <a:pt x="8365" y="2118"/>
                    <a:pt x="8365" y="2172"/>
                  </a:cubicBezTo>
                  <a:lnTo>
                    <a:pt x="8365" y="2172"/>
                  </a:lnTo>
                  <a:cubicBezTo>
                    <a:pt x="8365" y="2218"/>
                    <a:pt x="8387" y="2260"/>
                    <a:pt x="8420" y="2288"/>
                  </a:cubicBezTo>
                  <a:lnTo>
                    <a:pt x="8169" y="2722"/>
                  </a:lnTo>
                  <a:close/>
                  <a:moveTo>
                    <a:pt x="7273" y="2938"/>
                  </a:moveTo>
                  <a:lnTo>
                    <a:pt x="7022" y="3373"/>
                  </a:lnTo>
                  <a:lnTo>
                    <a:pt x="7022" y="3373"/>
                  </a:lnTo>
                  <a:cubicBezTo>
                    <a:pt x="7012" y="3369"/>
                    <a:pt x="7000" y="3367"/>
                    <a:pt x="6987" y="3367"/>
                  </a:cubicBezTo>
                  <a:lnTo>
                    <a:pt x="6987" y="3367"/>
                  </a:lnTo>
                  <a:cubicBezTo>
                    <a:pt x="6933" y="3367"/>
                    <a:pt x="6888" y="3407"/>
                    <a:pt x="6881" y="3459"/>
                  </a:cubicBezTo>
                  <a:lnTo>
                    <a:pt x="6377" y="3459"/>
                  </a:lnTo>
                  <a:lnTo>
                    <a:pt x="6377" y="3459"/>
                  </a:lnTo>
                  <a:cubicBezTo>
                    <a:pt x="6370" y="3381"/>
                    <a:pt x="6306" y="3320"/>
                    <a:pt x="6226" y="3320"/>
                  </a:cubicBezTo>
                  <a:lnTo>
                    <a:pt x="6226" y="3320"/>
                  </a:lnTo>
                  <a:cubicBezTo>
                    <a:pt x="6207" y="3320"/>
                    <a:pt x="6189" y="3324"/>
                    <a:pt x="6173" y="3330"/>
                  </a:cubicBezTo>
                  <a:lnTo>
                    <a:pt x="5917" y="2888"/>
                  </a:lnTo>
                  <a:lnTo>
                    <a:pt x="5917" y="2888"/>
                  </a:lnTo>
                  <a:cubicBezTo>
                    <a:pt x="5942" y="2868"/>
                    <a:pt x="5959" y="2837"/>
                    <a:pt x="5959" y="2802"/>
                  </a:cubicBezTo>
                  <a:lnTo>
                    <a:pt x="5959" y="2802"/>
                  </a:lnTo>
                  <a:cubicBezTo>
                    <a:pt x="5959" y="2772"/>
                    <a:pt x="5946" y="2745"/>
                    <a:pt x="5926" y="2726"/>
                  </a:cubicBezTo>
                  <a:lnTo>
                    <a:pt x="6176" y="2292"/>
                  </a:lnTo>
                  <a:lnTo>
                    <a:pt x="6176" y="2292"/>
                  </a:lnTo>
                  <a:cubicBezTo>
                    <a:pt x="6191" y="2296"/>
                    <a:pt x="6205" y="2298"/>
                    <a:pt x="6221" y="2298"/>
                  </a:cubicBezTo>
                  <a:lnTo>
                    <a:pt x="6221" y="2298"/>
                  </a:lnTo>
                  <a:cubicBezTo>
                    <a:pt x="6291" y="2298"/>
                    <a:pt x="6350" y="2250"/>
                    <a:pt x="6367" y="2186"/>
                  </a:cubicBezTo>
                  <a:lnTo>
                    <a:pt x="6895" y="2186"/>
                  </a:lnTo>
                  <a:lnTo>
                    <a:pt x="6895" y="2186"/>
                  </a:lnTo>
                  <a:cubicBezTo>
                    <a:pt x="6913" y="2222"/>
                    <a:pt x="6949" y="2246"/>
                    <a:pt x="6992" y="2246"/>
                  </a:cubicBezTo>
                  <a:lnTo>
                    <a:pt x="6992" y="2246"/>
                  </a:lnTo>
                  <a:cubicBezTo>
                    <a:pt x="6997" y="2246"/>
                    <a:pt x="7002" y="2245"/>
                    <a:pt x="7007" y="2244"/>
                  </a:cubicBezTo>
                  <a:lnTo>
                    <a:pt x="7273" y="2706"/>
                  </a:lnTo>
                  <a:lnTo>
                    <a:pt x="7273" y="2706"/>
                  </a:lnTo>
                  <a:cubicBezTo>
                    <a:pt x="7240" y="2734"/>
                    <a:pt x="7219" y="2775"/>
                    <a:pt x="7219" y="2822"/>
                  </a:cubicBezTo>
                  <a:lnTo>
                    <a:pt x="7219" y="2822"/>
                  </a:lnTo>
                  <a:cubicBezTo>
                    <a:pt x="7219" y="2869"/>
                    <a:pt x="7240" y="2911"/>
                    <a:pt x="7273" y="2938"/>
                  </a:cubicBezTo>
                  <a:close/>
                  <a:moveTo>
                    <a:pt x="5881" y="4022"/>
                  </a:moveTo>
                  <a:lnTo>
                    <a:pt x="5881" y="4022"/>
                  </a:lnTo>
                  <a:cubicBezTo>
                    <a:pt x="5869" y="4018"/>
                    <a:pt x="5857" y="4016"/>
                    <a:pt x="5844" y="4016"/>
                  </a:cubicBezTo>
                  <a:lnTo>
                    <a:pt x="5844" y="4016"/>
                  </a:lnTo>
                  <a:cubicBezTo>
                    <a:pt x="5788" y="4016"/>
                    <a:pt x="5743" y="4057"/>
                    <a:pt x="5737" y="4112"/>
                  </a:cubicBezTo>
                  <a:lnTo>
                    <a:pt x="5230" y="4112"/>
                  </a:lnTo>
                  <a:lnTo>
                    <a:pt x="5230" y="4112"/>
                  </a:lnTo>
                  <a:cubicBezTo>
                    <a:pt x="5223" y="4034"/>
                    <a:pt x="5158" y="3973"/>
                    <a:pt x="5079" y="3973"/>
                  </a:cubicBezTo>
                  <a:lnTo>
                    <a:pt x="5079" y="3973"/>
                  </a:lnTo>
                  <a:cubicBezTo>
                    <a:pt x="5058" y="3973"/>
                    <a:pt x="5039" y="3977"/>
                    <a:pt x="5021" y="3985"/>
                  </a:cubicBezTo>
                  <a:lnTo>
                    <a:pt x="4772" y="3553"/>
                  </a:lnTo>
                  <a:lnTo>
                    <a:pt x="4772" y="3553"/>
                  </a:lnTo>
                  <a:cubicBezTo>
                    <a:pt x="4792" y="3534"/>
                    <a:pt x="4805" y="3506"/>
                    <a:pt x="4805" y="3475"/>
                  </a:cubicBezTo>
                  <a:lnTo>
                    <a:pt x="4805" y="3475"/>
                  </a:lnTo>
                  <a:cubicBezTo>
                    <a:pt x="4805" y="3445"/>
                    <a:pt x="4793" y="3417"/>
                    <a:pt x="4773" y="3398"/>
                  </a:cubicBezTo>
                  <a:lnTo>
                    <a:pt x="5028" y="2955"/>
                  </a:lnTo>
                  <a:lnTo>
                    <a:pt x="5028" y="2955"/>
                  </a:lnTo>
                  <a:cubicBezTo>
                    <a:pt x="5044" y="2960"/>
                    <a:pt x="5061" y="2964"/>
                    <a:pt x="5079" y="2964"/>
                  </a:cubicBezTo>
                  <a:lnTo>
                    <a:pt x="5079" y="2964"/>
                  </a:lnTo>
                  <a:cubicBezTo>
                    <a:pt x="5154" y="2964"/>
                    <a:pt x="5216" y="2909"/>
                    <a:pt x="5228" y="2838"/>
                  </a:cubicBezTo>
                  <a:lnTo>
                    <a:pt x="5748" y="2838"/>
                  </a:lnTo>
                  <a:lnTo>
                    <a:pt x="5748" y="2838"/>
                  </a:lnTo>
                  <a:cubicBezTo>
                    <a:pt x="5763" y="2881"/>
                    <a:pt x="5803" y="2911"/>
                    <a:pt x="5850" y="2911"/>
                  </a:cubicBezTo>
                  <a:lnTo>
                    <a:pt x="5850" y="2911"/>
                  </a:lnTo>
                  <a:cubicBezTo>
                    <a:pt x="5854" y="2911"/>
                    <a:pt x="5858" y="2911"/>
                    <a:pt x="5861" y="2910"/>
                  </a:cubicBezTo>
                  <a:lnTo>
                    <a:pt x="6123" y="3362"/>
                  </a:lnTo>
                  <a:lnTo>
                    <a:pt x="6123" y="3362"/>
                  </a:lnTo>
                  <a:cubicBezTo>
                    <a:pt x="6093" y="3390"/>
                    <a:pt x="6075" y="3428"/>
                    <a:pt x="6075" y="3471"/>
                  </a:cubicBezTo>
                  <a:lnTo>
                    <a:pt x="6075" y="3471"/>
                  </a:lnTo>
                  <a:cubicBezTo>
                    <a:pt x="6075" y="3519"/>
                    <a:pt x="6097" y="3561"/>
                    <a:pt x="6131" y="3589"/>
                  </a:cubicBezTo>
                  <a:lnTo>
                    <a:pt x="5881" y="4022"/>
                  </a:lnTo>
                  <a:close/>
                  <a:moveTo>
                    <a:pt x="4697" y="3367"/>
                  </a:moveTo>
                  <a:lnTo>
                    <a:pt x="4697" y="3367"/>
                  </a:lnTo>
                  <a:cubicBezTo>
                    <a:pt x="4645" y="3367"/>
                    <a:pt x="4601" y="3403"/>
                    <a:pt x="4591" y="3453"/>
                  </a:cubicBezTo>
                  <a:lnTo>
                    <a:pt x="4074" y="3453"/>
                  </a:lnTo>
                  <a:lnTo>
                    <a:pt x="4074" y="3453"/>
                  </a:lnTo>
                  <a:cubicBezTo>
                    <a:pt x="4060" y="3385"/>
                    <a:pt x="3999" y="3333"/>
                    <a:pt x="3927" y="3333"/>
                  </a:cubicBezTo>
                  <a:lnTo>
                    <a:pt x="3927" y="3333"/>
                  </a:lnTo>
                  <a:cubicBezTo>
                    <a:pt x="3912" y="3333"/>
                    <a:pt x="3897" y="3336"/>
                    <a:pt x="3883" y="3340"/>
                  </a:cubicBezTo>
                  <a:lnTo>
                    <a:pt x="3626" y="2894"/>
                  </a:lnTo>
                  <a:lnTo>
                    <a:pt x="3626" y="2894"/>
                  </a:lnTo>
                  <a:cubicBezTo>
                    <a:pt x="3646" y="2874"/>
                    <a:pt x="3659" y="2846"/>
                    <a:pt x="3659" y="2816"/>
                  </a:cubicBezTo>
                  <a:lnTo>
                    <a:pt x="3659" y="2816"/>
                  </a:lnTo>
                  <a:cubicBezTo>
                    <a:pt x="3659" y="2785"/>
                    <a:pt x="3646" y="2757"/>
                    <a:pt x="3626" y="2738"/>
                  </a:cubicBezTo>
                  <a:lnTo>
                    <a:pt x="3881" y="2295"/>
                  </a:lnTo>
                  <a:lnTo>
                    <a:pt x="3881" y="2295"/>
                  </a:lnTo>
                  <a:cubicBezTo>
                    <a:pt x="3897" y="2302"/>
                    <a:pt x="3915" y="2304"/>
                    <a:pt x="3933" y="2304"/>
                  </a:cubicBezTo>
                  <a:lnTo>
                    <a:pt x="3933" y="2304"/>
                  </a:lnTo>
                  <a:cubicBezTo>
                    <a:pt x="4007" y="2304"/>
                    <a:pt x="4070" y="2250"/>
                    <a:pt x="4081" y="2179"/>
                  </a:cubicBezTo>
                  <a:lnTo>
                    <a:pt x="4592" y="2179"/>
                  </a:lnTo>
                  <a:lnTo>
                    <a:pt x="4592" y="2179"/>
                  </a:lnTo>
                  <a:cubicBezTo>
                    <a:pt x="4604" y="2227"/>
                    <a:pt x="4646" y="2262"/>
                    <a:pt x="4697" y="2262"/>
                  </a:cubicBezTo>
                  <a:lnTo>
                    <a:pt x="4697" y="2262"/>
                  </a:lnTo>
                  <a:cubicBezTo>
                    <a:pt x="4708" y="2262"/>
                    <a:pt x="4717" y="2260"/>
                    <a:pt x="4727" y="2257"/>
                  </a:cubicBezTo>
                  <a:lnTo>
                    <a:pt x="4981" y="2698"/>
                  </a:lnTo>
                  <a:lnTo>
                    <a:pt x="4981" y="2698"/>
                  </a:lnTo>
                  <a:cubicBezTo>
                    <a:pt x="4949" y="2726"/>
                    <a:pt x="4928" y="2767"/>
                    <a:pt x="4928" y="2812"/>
                  </a:cubicBezTo>
                  <a:lnTo>
                    <a:pt x="4928" y="2812"/>
                  </a:lnTo>
                  <a:cubicBezTo>
                    <a:pt x="4928" y="2859"/>
                    <a:pt x="4949" y="2901"/>
                    <a:pt x="4982" y="2929"/>
                  </a:cubicBezTo>
                  <a:lnTo>
                    <a:pt x="4727" y="3371"/>
                  </a:lnTo>
                  <a:lnTo>
                    <a:pt x="4727" y="3371"/>
                  </a:lnTo>
                  <a:cubicBezTo>
                    <a:pt x="4718" y="3369"/>
                    <a:pt x="4708" y="3367"/>
                    <a:pt x="4697" y="3367"/>
                  </a:cubicBezTo>
                  <a:lnTo>
                    <a:pt x="3827" y="3597"/>
                  </a:lnTo>
                  <a:lnTo>
                    <a:pt x="3575" y="4034"/>
                  </a:lnTo>
                  <a:lnTo>
                    <a:pt x="3575" y="4034"/>
                  </a:lnTo>
                  <a:cubicBezTo>
                    <a:pt x="3565" y="4031"/>
                    <a:pt x="3555" y="4029"/>
                    <a:pt x="3545" y="4029"/>
                  </a:cubicBezTo>
                  <a:lnTo>
                    <a:pt x="3545" y="4029"/>
                  </a:lnTo>
                  <a:cubicBezTo>
                    <a:pt x="3493" y="4029"/>
                    <a:pt x="3451" y="4065"/>
                    <a:pt x="3440" y="4112"/>
                  </a:cubicBezTo>
                  <a:lnTo>
                    <a:pt x="2928" y="4112"/>
                  </a:lnTo>
                  <a:lnTo>
                    <a:pt x="2928" y="4112"/>
                  </a:lnTo>
                  <a:cubicBezTo>
                    <a:pt x="2916" y="4040"/>
                    <a:pt x="2855" y="3986"/>
                    <a:pt x="2779" y="3986"/>
                  </a:cubicBezTo>
                  <a:lnTo>
                    <a:pt x="2779" y="3986"/>
                  </a:lnTo>
                  <a:cubicBezTo>
                    <a:pt x="2761" y="3986"/>
                    <a:pt x="2744" y="3990"/>
                    <a:pt x="2728" y="3996"/>
                  </a:cubicBezTo>
                  <a:lnTo>
                    <a:pt x="2472" y="3553"/>
                  </a:lnTo>
                  <a:lnTo>
                    <a:pt x="2472" y="3553"/>
                  </a:lnTo>
                  <a:cubicBezTo>
                    <a:pt x="2493" y="3534"/>
                    <a:pt x="2506" y="3506"/>
                    <a:pt x="2506" y="3475"/>
                  </a:cubicBezTo>
                  <a:lnTo>
                    <a:pt x="2506" y="3475"/>
                  </a:lnTo>
                  <a:cubicBezTo>
                    <a:pt x="2506" y="3444"/>
                    <a:pt x="2493" y="3417"/>
                    <a:pt x="2472" y="3397"/>
                  </a:cubicBezTo>
                  <a:lnTo>
                    <a:pt x="2726" y="2957"/>
                  </a:lnTo>
                  <a:lnTo>
                    <a:pt x="2726" y="2957"/>
                  </a:lnTo>
                  <a:cubicBezTo>
                    <a:pt x="2742" y="2963"/>
                    <a:pt x="2761" y="2967"/>
                    <a:pt x="2779" y="2967"/>
                  </a:cubicBezTo>
                  <a:lnTo>
                    <a:pt x="2779" y="2967"/>
                  </a:lnTo>
                  <a:cubicBezTo>
                    <a:pt x="2855" y="2967"/>
                    <a:pt x="2918" y="2911"/>
                    <a:pt x="2928" y="2838"/>
                  </a:cubicBezTo>
                  <a:lnTo>
                    <a:pt x="3445" y="2838"/>
                  </a:lnTo>
                  <a:lnTo>
                    <a:pt x="3445" y="2838"/>
                  </a:lnTo>
                  <a:cubicBezTo>
                    <a:pt x="3455" y="2888"/>
                    <a:pt x="3498" y="2924"/>
                    <a:pt x="3551" y="2924"/>
                  </a:cubicBezTo>
                  <a:lnTo>
                    <a:pt x="3551" y="2924"/>
                  </a:lnTo>
                  <a:cubicBezTo>
                    <a:pt x="3560" y="2924"/>
                    <a:pt x="3569" y="2923"/>
                    <a:pt x="3577" y="2920"/>
                  </a:cubicBezTo>
                  <a:lnTo>
                    <a:pt x="3834" y="3366"/>
                  </a:lnTo>
                  <a:lnTo>
                    <a:pt x="3834" y="3366"/>
                  </a:lnTo>
                  <a:cubicBezTo>
                    <a:pt x="3798" y="3393"/>
                    <a:pt x="3775" y="3436"/>
                    <a:pt x="3775" y="3485"/>
                  </a:cubicBezTo>
                  <a:lnTo>
                    <a:pt x="3775" y="3485"/>
                  </a:lnTo>
                  <a:cubicBezTo>
                    <a:pt x="3775" y="3529"/>
                    <a:pt x="3795" y="3569"/>
                    <a:pt x="3827" y="3597"/>
                  </a:cubicBezTo>
                  <a:lnTo>
                    <a:pt x="4697" y="3367"/>
                  </a:lnTo>
                  <a:close/>
                  <a:moveTo>
                    <a:pt x="2436" y="4699"/>
                  </a:moveTo>
                  <a:lnTo>
                    <a:pt x="2436" y="4699"/>
                  </a:lnTo>
                  <a:cubicBezTo>
                    <a:pt x="2424" y="4694"/>
                    <a:pt x="2411" y="4691"/>
                    <a:pt x="2397" y="4691"/>
                  </a:cubicBezTo>
                  <a:lnTo>
                    <a:pt x="2397" y="4691"/>
                  </a:lnTo>
                  <a:cubicBezTo>
                    <a:pt x="2342" y="4691"/>
                    <a:pt x="2297" y="4733"/>
                    <a:pt x="2290" y="4787"/>
                  </a:cubicBezTo>
                  <a:lnTo>
                    <a:pt x="1775" y="4787"/>
                  </a:lnTo>
                  <a:lnTo>
                    <a:pt x="1775" y="4787"/>
                  </a:lnTo>
                  <a:cubicBezTo>
                    <a:pt x="1766" y="4712"/>
                    <a:pt x="1703" y="4655"/>
                    <a:pt x="1626" y="4655"/>
                  </a:cubicBezTo>
                  <a:lnTo>
                    <a:pt x="1626" y="4655"/>
                  </a:lnTo>
                  <a:cubicBezTo>
                    <a:pt x="1609" y="4655"/>
                    <a:pt x="1593" y="4658"/>
                    <a:pt x="1578" y="4663"/>
                  </a:cubicBezTo>
                  <a:lnTo>
                    <a:pt x="1323" y="4221"/>
                  </a:lnTo>
                  <a:lnTo>
                    <a:pt x="1323" y="4221"/>
                  </a:lnTo>
                  <a:cubicBezTo>
                    <a:pt x="1348" y="4201"/>
                    <a:pt x="1364" y="4171"/>
                    <a:pt x="1364" y="4137"/>
                  </a:cubicBezTo>
                  <a:lnTo>
                    <a:pt x="1364" y="4137"/>
                  </a:lnTo>
                  <a:cubicBezTo>
                    <a:pt x="1364" y="4108"/>
                    <a:pt x="1352" y="4082"/>
                    <a:pt x="1333" y="4062"/>
                  </a:cubicBezTo>
                  <a:lnTo>
                    <a:pt x="1589" y="3618"/>
                  </a:lnTo>
                  <a:lnTo>
                    <a:pt x="1589" y="3618"/>
                  </a:lnTo>
                  <a:cubicBezTo>
                    <a:pt x="1605" y="3623"/>
                    <a:pt x="1621" y="3626"/>
                    <a:pt x="1638" y="3626"/>
                  </a:cubicBezTo>
                  <a:lnTo>
                    <a:pt x="1638" y="3626"/>
                  </a:lnTo>
                  <a:cubicBezTo>
                    <a:pt x="1707" y="3626"/>
                    <a:pt x="1767" y="3578"/>
                    <a:pt x="1784" y="3514"/>
                  </a:cubicBezTo>
                  <a:lnTo>
                    <a:pt x="2296" y="3514"/>
                  </a:lnTo>
                  <a:lnTo>
                    <a:pt x="2296" y="3514"/>
                  </a:lnTo>
                  <a:cubicBezTo>
                    <a:pt x="2312" y="3554"/>
                    <a:pt x="2351" y="3583"/>
                    <a:pt x="2397" y="3583"/>
                  </a:cubicBezTo>
                  <a:lnTo>
                    <a:pt x="2397" y="3583"/>
                  </a:lnTo>
                  <a:cubicBezTo>
                    <a:pt x="2406" y="3583"/>
                    <a:pt x="2415" y="3582"/>
                    <a:pt x="2423" y="3580"/>
                  </a:cubicBezTo>
                  <a:lnTo>
                    <a:pt x="2680" y="4024"/>
                  </a:lnTo>
                  <a:lnTo>
                    <a:pt x="2680" y="4024"/>
                  </a:lnTo>
                  <a:cubicBezTo>
                    <a:pt x="2648" y="4052"/>
                    <a:pt x="2628" y="4092"/>
                    <a:pt x="2628" y="4137"/>
                  </a:cubicBezTo>
                  <a:lnTo>
                    <a:pt x="2628" y="4137"/>
                  </a:lnTo>
                  <a:cubicBezTo>
                    <a:pt x="2628" y="4187"/>
                    <a:pt x="2652" y="4231"/>
                    <a:pt x="2690" y="4259"/>
                  </a:cubicBezTo>
                  <a:lnTo>
                    <a:pt x="2436" y="4699"/>
                  </a:lnTo>
                  <a:close/>
                  <a:moveTo>
                    <a:pt x="1255" y="4029"/>
                  </a:moveTo>
                  <a:lnTo>
                    <a:pt x="1255" y="4029"/>
                  </a:lnTo>
                  <a:cubicBezTo>
                    <a:pt x="1205" y="4029"/>
                    <a:pt x="1163" y="4065"/>
                    <a:pt x="1151" y="4112"/>
                  </a:cubicBezTo>
                  <a:lnTo>
                    <a:pt x="631" y="4112"/>
                  </a:lnTo>
                  <a:lnTo>
                    <a:pt x="631" y="4112"/>
                  </a:lnTo>
                  <a:cubicBezTo>
                    <a:pt x="615" y="4045"/>
                    <a:pt x="556" y="3996"/>
                    <a:pt x="484" y="3996"/>
                  </a:cubicBezTo>
                  <a:lnTo>
                    <a:pt x="484" y="3996"/>
                  </a:lnTo>
                  <a:cubicBezTo>
                    <a:pt x="469" y="3996"/>
                    <a:pt x="455" y="3998"/>
                    <a:pt x="442" y="4002"/>
                  </a:cubicBezTo>
                  <a:lnTo>
                    <a:pt x="184" y="3555"/>
                  </a:lnTo>
                  <a:lnTo>
                    <a:pt x="184" y="3555"/>
                  </a:lnTo>
                  <a:cubicBezTo>
                    <a:pt x="204" y="3536"/>
                    <a:pt x="216" y="3508"/>
                    <a:pt x="216" y="3478"/>
                  </a:cubicBezTo>
                  <a:lnTo>
                    <a:pt x="216" y="3478"/>
                  </a:lnTo>
                  <a:cubicBezTo>
                    <a:pt x="216" y="3447"/>
                    <a:pt x="203" y="3419"/>
                    <a:pt x="182" y="3399"/>
                  </a:cubicBezTo>
                  <a:lnTo>
                    <a:pt x="437" y="2957"/>
                  </a:lnTo>
                  <a:lnTo>
                    <a:pt x="437" y="2957"/>
                  </a:lnTo>
                  <a:cubicBezTo>
                    <a:pt x="454" y="2963"/>
                    <a:pt x="472" y="2967"/>
                    <a:pt x="490" y="2967"/>
                  </a:cubicBezTo>
                  <a:lnTo>
                    <a:pt x="490" y="2967"/>
                  </a:lnTo>
                  <a:cubicBezTo>
                    <a:pt x="566" y="2967"/>
                    <a:pt x="629" y="2911"/>
                    <a:pt x="640" y="2838"/>
                  </a:cubicBezTo>
                  <a:lnTo>
                    <a:pt x="1149" y="2838"/>
                  </a:lnTo>
                  <a:lnTo>
                    <a:pt x="1149" y="2838"/>
                  </a:lnTo>
                  <a:cubicBezTo>
                    <a:pt x="1160" y="2888"/>
                    <a:pt x="1204" y="2924"/>
                    <a:pt x="1255" y="2924"/>
                  </a:cubicBezTo>
                  <a:lnTo>
                    <a:pt x="1255" y="2924"/>
                  </a:lnTo>
                  <a:cubicBezTo>
                    <a:pt x="1266" y="2924"/>
                    <a:pt x="1277" y="2922"/>
                    <a:pt x="1287" y="2919"/>
                  </a:cubicBezTo>
                  <a:lnTo>
                    <a:pt x="1541" y="3359"/>
                  </a:lnTo>
                  <a:lnTo>
                    <a:pt x="1541" y="3359"/>
                  </a:lnTo>
                  <a:cubicBezTo>
                    <a:pt x="1508" y="3387"/>
                    <a:pt x="1487" y="3428"/>
                    <a:pt x="1487" y="3475"/>
                  </a:cubicBezTo>
                  <a:lnTo>
                    <a:pt x="1487" y="3475"/>
                  </a:lnTo>
                  <a:cubicBezTo>
                    <a:pt x="1487" y="3522"/>
                    <a:pt x="1508" y="3564"/>
                    <a:pt x="1541" y="3591"/>
                  </a:cubicBezTo>
                  <a:lnTo>
                    <a:pt x="1285" y="4034"/>
                  </a:lnTo>
                  <a:lnTo>
                    <a:pt x="1285" y="4034"/>
                  </a:lnTo>
                  <a:cubicBezTo>
                    <a:pt x="1276" y="4031"/>
                    <a:pt x="1266" y="4029"/>
                    <a:pt x="1255" y="4029"/>
                  </a:cubicBezTo>
                  <a:close/>
                  <a:moveTo>
                    <a:pt x="5915" y="1560"/>
                  </a:moveTo>
                  <a:lnTo>
                    <a:pt x="5915" y="1560"/>
                  </a:lnTo>
                  <a:cubicBezTo>
                    <a:pt x="5938" y="1541"/>
                    <a:pt x="5953" y="1512"/>
                    <a:pt x="5953" y="1479"/>
                  </a:cubicBezTo>
                  <a:lnTo>
                    <a:pt x="5953" y="1479"/>
                  </a:lnTo>
                  <a:cubicBezTo>
                    <a:pt x="5953" y="1450"/>
                    <a:pt x="5942" y="1424"/>
                    <a:pt x="5924" y="1406"/>
                  </a:cubicBezTo>
                  <a:lnTo>
                    <a:pt x="6182" y="960"/>
                  </a:lnTo>
                  <a:lnTo>
                    <a:pt x="6182" y="960"/>
                  </a:lnTo>
                  <a:cubicBezTo>
                    <a:pt x="6196" y="965"/>
                    <a:pt x="6211" y="967"/>
                    <a:pt x="6227" y="967"/>
                  </a:cubicBezTo>
                  <a:lnTo>
                    <a:pt x="6227" y="967"/>
                  </a:lnTo>
                  <a:cubicBezTo>
                    <a:pt x="6297" y="967"/>
                    <a:pt x="6356" y="919"/>
                    <a:pt x="6373" y="855"/>
                  </a:cubicBezTo>
                  <a:lnTo>
                    <a:pt x="6891" y="855"/>
                  </a:lnTo>
                  <a:lnTo>
                    <a:pt x="6891" y="855"/>
                  </a:lnTo>
                  <a:cubicBezTo>
                    <a:pt x="6906" y="895"/>
                    <a:pt x="6946" y="925"/>
                    <a:pt x="6992" y="925"/>
                  </a:cubicBezTo>
                  <a:lnTo>
                    <a:pt x="6992" y="925"/>
                  </a:lnTo>
                  <a:cubicBezTo>
                    <a:pt x="7001" y="925"/>
                    <a:pt x="7009" y="924"/>
                    <a:pt x="7016" y="922"/>
                  </a:cubicBezTo>
                  <a:lnTo>
                    <a:pt x="7272" y="1364"/>
                  </a:lnTo>
                  <a:lnTo>
                    <a:pt x="7272" y="1364"/>
                  </a:lnTo>
                  <a:cubicBezTo>
                    <a:pt x="7242" y="1392"/>
                    <a:pt x="7223" y="1432"/>
                    <a:pt x="7223" y="1475"/>
                  </a:cubicBezTo>
                  <a:lnTo>
                    <a:pt x="7223" y="1475"/>
                  </a:lnTo>
                  <a:cubicBezTo>
                    <a:pt x="7223" y="1525"/>
                    <a:pt x="7247" y="1569"/>
                    <a:pt x="7284" y="1596"/>
                  </a:cubicBezTo>
                  <a:lnTo>
                    <a:pt x="7030" y="2037"/>
                  </a:lnTo>
                  <a:lnTo>
                    <a:pt x="7030" y="2037"/>
                  </a:lnTo>
                  <a:cubicBezTo>
                    <a:pt x="7019" y="2032"/>
                    <a:pt x="7006" y="2029"/>
                    <a:pt x="6992" y="2029"/>
                  </a:cubicBezTo>
                  <a:lnTo>
                    <a:pt x="6992" y="2029"/>
                  </a:lnTo>
                  <a:cubicBezTo>
                    <a:pt x="6936" y="2029"/>
                    <a:pt x="6890" y="2073"/>
                    <a:pt x="6885" y="2128"/>
                  </a:cubicBezTo>
                  <a:lnTo>
                    <a:pt x="6371" y="2128"/>
                  </a:lnTo>
                  <a:lnTo>
                    <a:pt x="6371" y="2128"/>
                  </a:lnTo>
                  <a:cubicBezTo>
                    <a:pt x="6361" y="2053"/>
                    <a:pt x="6298" y="1996"/>
                    <a:pt x="6221" y="1996"/>
                  </a:cubicBezTo>
                  <a:lnTo>
                    <a:pt x="6221" y="1996"/>
                  </a:lnTo>
                  <a:cubicBezTo>
                    <a:pt x="6204" y="1996"/>
                    <a:pt x="6187" y="2000"/>
                    <a:pt x="6171" y="2005"/>
                  </a:cubicBezTo>
                  <a:lnTo>
                    <a:pt x="5915" y="1560"/>
                  </a:lnTo>
                  <a:close/>
                  <a:moveTo>
                    <a:pt x="8478" y="967"/>
                  </a:moveTo>
                  <a:lnTo>
                    <a:pt x="8478" y="967"/>
                  </a:lnTo>
                  <a:cubicBezTo>
                    <a:pt x="8498" y="977"/>
                    <a:pt x="8521" y="984"/>
                    <a:pt x="8546" y="984"/>
                  </a:cubicBezTo>
                  <a:lnTo>
                    <a:pt x="8546" y="984"/>
                  </a:lnTo>
                  <a:cubicBezTo>
                    <a:pt x="8622" y="984"/>
                    <a:pt x="8684" y="928"/>
                    <a:pt x="8695" y="855"/>
                  </a:cubicBezTo>
                  <a:lnTo>
                    <a:pt x="9176" y="855"/>
                  </a:lnTo>
                  <a:lnTo>
                    <a:pt x="9176" y="855"/>
                  </a:lnTo>
                  <a:cubicBezTo>
                    <a:pt x="9193" y="894"/>
                    <a:pt x="9232" y="921"/>
                    <a:pt x="9276" y="921"/>
                  </a:cubicBezTo>
                  <a:lnTo>
                    <a:pt x="9276" y="921"/>
                  </a:lnTo>
                  <a:cubicBezTo>
                    <a:pt x="9287" y="921"/>
                    <a:pt x="9297" y="919"/>
                    <a:pt x="9307" y="916"/>
                  </a:cubicBezTo>
                  <a:lnTo>
                    <a:pt x="9563" y="1361"/>
                  </a:lnTo>
                  <a:lnTo>
                    <a:pt x="9563" y="1361"/>
                  </a:lnTo>
                  <a:cubicBezTo>
                    <a:pt x="9526" y="1388"/>
                    <a:pt x="9502" y="1432"/>
                    <a:pt x="9502" y="1482"/>
                  </a:cubicBezTo>
                  <a:lnTo>
                    <a:pt x="9502" y="1482"/>
                  </a:lnTo>
                  <a:cubicBezTo>
                    <a:pt x="9502" y="1537"/>
                    <a:pt x="9531" y="1585"/>
                    <a:pt x="9576" y="1611"/>
                  </a:cubicBez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lnTo>
                    <a:pt x="9317" y="2059"/>
                  </a:lnTo>
                  <a:cubicBezTo>
                    <a:pt x="9271" y="2059"/>
                    <a:pt x="9232" y="2088"/>
                    <a:pt x="9216" y="2128"/>
                  </a:cubicBezTo>
                  <a:lnTo>
                    <a:pt x="8661" y="2128"/>
                  </a:lnTo>
                  <a:lnTo>
                    <a:pt x="8661" y="2128"/>
                  </a:lnTo>
                  <a:cubicBezTo>
                    <a:pt x="8642" y="2066"/>
                    <a:pt x="8584" y="2020"/>
                    <a:pt x="8516" y="2020"/>
                  </a:cubicBezTo>
                  <a:lnTo>
                    <a:pt x="8516" y="2020"/>
                  </a:lnTo>
                  <a:cubicBezTo>
                    <a:pt x="8505" y="2020"/>
                    <a:pt x="8493" y="2022"/>
                    <a:pt x="8482" y="2024"/>
                  </a:cubicBezTo>
                  <a:lnTo>
                    <a:pt x="8222" y="1573"/>
                  </a:lnTo>
                  <a:lnTo>
                    <a:pt x="8222" y="1573"/>
                  </a:lnTo>
                  <a:cubicBezTo>
                    <a:pt x="8238" y="1554"/>
                    <a:pt x="8249" y="1530"/>
                    <a:pt x="8249" y="1503"/>
                  </a:cubicBezTo>
                  <a:lnTo>
                    <a:pt x="8249" y="1503"/>
                  </a:lnTo>
                  <a:cubicBezTo>
                    <a:pt x="8249" y="1472"/>
                    <a:pt x="8235" y="1443"/>
                    <a:pt x="8214" y="1423"/>
                  </a:cubicBezTo>
                  <a:lnTo>
                    <a:pt x="8478" y="967"/>
                  </a:lnTo>
                  <a:close/>
                  <a:moveTo>
                    <a:pt x="9607" y="292"/>
                  </a:moveTo>
                  <a:lnTo>
                    <a:pt x="9607" y="292"/>
                  </a:lnTo>
                  <a:cubicBezTo>
                    <a:pt x="9624" y="298"/>
                    <a:pt x="9640" y="301"/>
                    <a:pt x="9659" y="301"/>
                  </a:cubicBezTo>
                  <a:lnTo>
                    <a:pt x="9659" y="301"/>
                  </a:lnTo>
                  <a:cubicBezTo>
                    <a:pt x="9734" y="301"/>
                    <a:pt x="9796" y="247"/>
                    <a:pt x="9808" y="176"/>
                  </a:cubicBezTo>
                  <a:lnTo>
                    <a:pt x="10319" y="176"/>
                  </a:lnTo>
                  <a:lnTo>
                    <a:pt x="10319" y="176"/>
                  </a:lnTo>
                  <a:cubicBezTo>
                    <a:pt x="10331" y="223"/>
                    <a:pt x="10373" y="259"/>
                    <a:pt x="10424" y="259"/>
                  </a:cubicBezTo>
                  <a:lnTo>
                    <a:pt x="10424" y="259"/>
                  </a:lnTo>
                  <a:cubicBezTo>
                    <a:pt x="10435" y="259"/>
                    <a:pt x="10445" y="257"/>
                    <a:pt x="10454" y="254"/>
                  </a:cubicBezTo>
                  <a:lnTo>
                    <a:pt x="10708" y="694"/>
                  </a:lnTo>
                  <a:lnTo>
                    <a:pt x="10708" y="694"/>
                  </a:lnTo>
                  <a:cubicBezTo>
                    <a:pt x="10676" y="723"/>
                    <a:pt x="10655" y="764"/>
                    <a:pt x="10655" y="810"/>
                  </a:cubicBezTo>
                  <a:lnTo>
                    <a:pt x="10655" y="810"/>
                  </a:lnTo>
                  <a:cubicBezTo>
                    <a:pt x="10655" y="857"/>
                    <a:pt x="10677" y="899"/>
                    <a:pt x="10711" y="927"/>
                  </a:cubicBezTo>
                  <a:lnTo>
                    <a:pt x="10456" y="1369"/>
                  </a:lnTo>
                  <a:lnTo>
                    <a:pt x="10456" y="1369"/>
                  </a:lnTo>
                  <a:cubicBezTo>
                    <a:pt x="10446" y="1366"/>
                    <a:pt x="10435" y="1363"/>
                    <a:pt x="10424" y="1363"/>
                  </a:cubicBezTo>
                  <a:lnTo>
                    <a:pt x="10424" y="1363"/>
                  </a:lnTo>
                  <a:cubicBezTo>
                    <a:pt x="10372" y="1363"/>
                    <a:pt x="10328" y="1401"/>
                    <a:pt x="10318" y="1450"/>
                  </a:cubicBezTo>
                  <a:lnTo>
                    <a:pt x="9800" y="1450"/>
                  </a:lnTo>
                  <a:lnTo>
                    <a:pt x="9800" y="1450"/>
                  </a:lnTo>
                  <a:cubicBezTo>
                    <a:pt x="9786" y="1382"/>
                    <a:pt x="9725" y="1331"/>
                    <a:pt x="9653" y="1331"/>
                  </a:cubicBezTo>
                  <a:lnTo>
                    <a:pt x="9653" y="1331"/>
                  </a:lnTo>
                  <a:cubicBezTo>
                    <a:pt x="9639" y="1331"/>
                    <a:pt x="9627" y="1332"/>
                    <a:pt x="9615" y="1336"/>
                  </a:cubicBezTo>
                  <a:lnTo>
                    <a:pt x="9356" y="887"/>
                  </a:lnTo>
                  <a:lnTo>
                    <a:pt x="9356" y="887"/>
                  </a:lnTo>
                  <a:cubicBezTo>
                    <a:pt x="9374" y="868"/>
                    <a:pt x="9385" y="842"/>
                    <a:pt x="9385" y="813"/>
                  </a:cubicBezTo>
                  <a:lnTo>
                    <a:pt x="9385" y="813"/>
                  </a:lnTo>
                  <a:cubicBezTo>
                    <a:pt x="9385" y="782"/>
                    <a:pt x="9372" y="754"/>
                    <a:pt x="9352" y="735"/>
                  </a:cubicBezTo>
                  <a:lnTo>
                    <a:pt x="9607" y="292"/>
                  </a:lnTo>
                  <a:close/>
                  <a:moveTo>
                    <a:pt x="9635" y="2954"/>
                  </a:moveTo>
                  <a:lnTo>
                    <a:pt x="9635" y="2954"/>
                  </a:lnTo>
                  <a:cubicBezTo>
                    <a:pt x="9650" y="2960"/>
                    <a:pt x="9666" y="2963"/>
                    <a:pt x="9683" y="2963"/>
                  </a:cubicBezTo>
                  <a:lnTo>
                    <a:pt x="9683" y="2963"/>
                  </a:lnTo>
                  <a:cubicBezTo>
                    <a:pt x="9756" y="2963"/>
                    <a:pt x="9817" y="2911"/>
                    <a:pt x="9831" y="2842"/>
                  </a:cubicBezTo>
                  <a:lnTo>
                    <a:pt x="10345" y="2842"/>
                  </a:lnTo>
                  <a:lnTo>
                    <a:pt x="10345" y="2842"/>
                  </a:lnTo>
                  <a:cubicBezTo>
                    <a:pt x="10358" y="2887"/>
                    <a:pt x="10399" y="2920"/>
                    <a:pt x="10448" y="2920"/>
                  </a:cubicBezTo>
                  <a:lnTo>
                    <a:pt x="10448" y="2920"/>
                  </a:lnTo>
                  <a:cubicBezTo>
                    <a:pt x="10459" y="2920"/>
                    <a:pt x="10468" y="2918"/>
                    <a:pt x="10477" y="2916"/>
                  </a:cubicBezTo>
                  <a:lnTo>
                    <a:pt x="10732" y="3356"/>
                  </a:lnTo>
                  <a:lnTo>
                    <a:pt x="10732" y="3356"/>
                  </a:lnTo>
                  <a:cubicBezTo>
                    <a:pt x="10699" y="3384"/>
                    <a:pt x="10679" y="3425"/>
                    <a:pt x="10679" y="3471"/>
                  </a:cubicBezTo>
                  <a:lnTo>
                    <a:pt x="10679" y="3471"/>
                  </a:lnTo>
                  <a:cubicBezTo>
                    <a:pt x="10679" y="3520"/>
                    <a:pt x="10702" y="3562"/>
                    <a:pt x="10738" y="3590"/>
                  </a:cubicBezTo>
                  <a:lnTo>
                    <a:pt x="10477" y="4041"/>
                  </a:lnTo>
                  <a:lnTo>
                    <a:pt x="10477" y="4041"/>
                  </a:lnTo>
                  <a:cubicBezTo>
                    <a:pt x="10470" y="4039"/>
                    <a:pt x="10462" y="4039"/>
                    <a:pt x="10455" y="4039"/>
                  </a:cubicBezTo>
                  <a:lnTo>
                    <a:pt x="10455" y="4039"/>
                  </a:lnTo>
                  <a:cubicBezTo>
                    <a:pt x="10406" y="4039"/>
                    <a:pt x="10365" y="4071"/>
                    <a:pt x="10351" y="4115"/>
                  </a:cubicBezTo>
                  <a:lnTo>
                    <a:pt x="9837" y="4115"/>
                  </a:lnTo>
                  <a:lnTo>
                    <a:pt x="9837" y="4115"/>
                  </a:lnTo>
                  <a:cubicBezTo>
                    <a:pt x="9822" y="4047"/>
                    <a:pt x="9761" y="3996"/>
                    <a:pt x="9689" y="3996"/>
                  </a:cubicBezTo>
                  <a:lnTo>
                    <a:pt x="9689" y="3996"/>
                  </a:lnTo>
                  <a:cubicBezTo>
                    <a:pt x="9674" y="3996"/>
                    <a:pt x="9659" y="3998"/>
                    <a:pt x="9645" y="4002"/>
                  </a:cubicBezTo>
                  <a:lnTo>
                    <a:pt x="9387" y="3557"/>
                  </a:lnTo>
                  <a:lnTo>
                    <a:pt x="9387" y="3557"/>
                  </a:lnTo>
                  <a:cubicBezTo>
                    <a:pt x="9404" y="3538"/>
                    <a:pt x="9415" y="3512"/>
                    <a:pt x="9415" y="3485"/>
                  </a:cubicBezTo>
                  <a:lnTo>
                    <a:pt x="9415" y="3485"/>
                  </a:lnTo>
                  <a:cubicBezTo>
                    <a:pt x="9415" y="3451"/>
                    <a:pt x="9400" y="3422"/>
                    <a:pt x="9376" y="3402"/>
                  </a:cubicBezTo>
                  <a:lnTo>
                    <a:pt x="9635" y="2954"/>
                  </a:lnTo>
                  <a:close/>
                  <a:moveTo>
                    <a:pt x="10836" y="4655"/>
                  </a:moveTo>
                  <a:lnTo>
                    <a:pt x="10836" y="4655"/>
                  </a:lnTo>
                  <a:cubicBezTo>
                    <a:pt x="10823" y="4655"/>
                    <a:pt x="10811" y="4656"/>
                    <a:pt x="10799" y="4660"/>
                  </a:cubicBezTo>
                  <a:lnTo>
                    <a:pt x="10541" y="4212"/>
                  </a:lnTo>
                  <a:lnTo>
                    <a:pt x="10541" y="4212"/>
                  </a:lnTo>
                  <a:cubicBezTo>
                    <a:pt x="10554" y="4194"/>
                    <a:pt x="10563" y="4171"/>
                    <a:pt x="10563" y="4147"/>
                  </a:cubicBezTo>
                  <a:lnTo>
                    <a:pt x="10563" y="4147"/>
                  </a:lnTo>
                  <a:cubicBezTo>
                    <a:pt x="10563" y="4113"/>
                    <a:pt x="10547" y="4084"/>
                    <a:pt x="10523" y="4064"/>
                  </a:cubicBezTo>
                  <a:lnTo>
                    <a:pt x="10783" y="3614"/>
                  </a:lnTo>
                  <a:lnTo>
                    <a:pt x="10783" y="3614"/>
                  </a:lnTo>
                  <a:cubicBezTo>
                    <a:pt x="10798" y="3619"/>
                    <a:pt x="10814" y="3622"/>
                    <a:pt x="10830" y="3622"/>
                  </a:cubicBezTo>
                  <a:lnTo>
                    <a:pt x="10830" y="3622"/>
                  </a:lnTo>
                  <a:cubicBezTo>
                    <a:pt x="10914" y="3622"/>
                    <a:pt x="10981" y="3554"/>
                    <a:pt x="10981" y="3471"/>
                  </a:cubicBezTo>
                  <a:lnTo>
                    <a:pt x="10981" y="3471"/>
                  </a:lnTo>
                  <a:cubicBezTo>
                    <a:pt x="10981" y="3387"/>
                    <a:pt x="10914" y="3320"/>
                    <a:pt x="10830" y="3320"/>
                  </a:cubicBezTo>
                  <a:lnTo>
                    <a:pt x="10830" y="3320"/>
                  </a:lnTo>
                  <a:cubicBezTo>
                    <a:pt x="10811" y="3320"/>
                    <a:pt x="10793" y="3323"/>
                    <a:pt x="10776" y="3330"/>
                  </a:cubicBezTo>
                  <a:lnTo>
                    <a:pt x="10523" y="2891"/>
                  </a:lnTo>
                  <a:lnTo>
                    <a:pt x="10523" y="2891"/>
                  </a:lnTo>
                  <a:cubicBezTo>
                    <a:pt x="10543" y="2871"/>
                    <a:pt x="10557" y="2843"/>
                    <a:pt x="10557" y="2812"/>
                  </a:cubicBezTo>
                  <a:lnTo>
                    <a:pt x="10557" y="2812"/>
                  </a:lnTo>
                  <a:cubicBezTo>
                    <a:pt x="10557" y="2752"/>
                    <a:pt x="10508" y="2703"/>
                    <a:pt x="10448" y="2703"/>
                  </a:cubicBezTo>
                  <a:lnTo>
                    <a:pt x="10448" y="2703"/>
                  </a:lnTo>
                  <a:cubicBezTo>
                    <a:pt x="10396" y="2703"/>
                    <a:pt x="10352" y="2741"/>
                    <a:pt x="10342" y="2790"/>
                  </a:cubicBezTo>
                  <a:lnTo>
                    <a:pt x="9832" y="2790"/>
                  </a:lnTo>
                  <a:lnTo>
                    <a:pt x="9832" y="2790"/>
                  </a:lnTo>
                  <a:cubicBezTo>
                    <a:pt x="9822" y="2717"/>
                    <a:pt x="9759" y="2661"/>
                    <a:pt x="9683" y="2661"/>
                  </a:cubicBezTo>
                  <a:lnTo>
                    <a:pt x="9683" y="2661"/>
                  </a:lnTo>
                  <a:cubicBezTo>
                    <a:pt x="9662" y="2661"/>
                    <a:pt x="9641" y="2666"/>
                    <a:pt x="9622" y="2674"/>
                  </a:cubicBezTo>
                  <a:lnTo>
                    <a:pt x="9380" y="2255"/>
                  </a:lnTo>
                  <a:lnTo>
                    <a:pt x="9380" y="2255"/>
                  </a:lnTo>
                  <a:cubicBezTo>
                    <a:pt x="9407" y="2235"/>
                    <a:pt x="9425" y="2203"/>
                    <a:pt x="9425" y="2168"/>
                  </a:cubicBezTo>
                  <a:lnTo>
                    <a:pt x="9425" y="2168"/>
                  </a:lnTo>
                  <a:cubicBezTo>
                    <a:pt x="9425" y="2126"/>
                    <a:pt x="9402" y="2091"/>
                    <a:pt x="9369" y="2073"/>
                  </a:cubicBezTo>
                  <a:lnTo>
                    <a:pt x="9624" y="1630"/>
                  </a:lnTo>
                  <a:lnTo>
                    <a:pt x="9624" y="1630"/>
                  </a:lnTo>
                  <a:cubicBezTo>
                    <a:pt x="9634" y="1632"/>
                    <a:pt x="9643" y="1633"/>
                    <a:pt x="9653" y="1633"/>
                  </a:cubicBezTo>
                  <a:lnTo>
                    <a:pt x="9653" y="1633"/>
                  </a:lnTo>
                  <a:cubicBezTo>
                    <a:pt x="9730" y="1633"/>
                    <a:pt x="9793" y="1575"/>
                    <a:pt x="9802" y="1501"/>
                  </a:cubicBezTo>
                  <a:lnTo>
                    <a:pt x="10320" y="1501"/>
                  </a:lnTo>
                  <a:lnTo>
                    <a:pt x="10320" y="1501"/>
                  </a:lnTo>
                  <a:cubicBezTo>
                    <a:pt x="10333" y="1547"/>
                    <a:pt x="10374" y="1581"/>
                    <a:pt x="10424" y="1581"/>
                  </a:cubicBezTo>
                  <a:lnTo>
                    <a:pt x="10424" y="1581"/>
                  </a:lnTo>
                  <a:cubicBezTo>
                    <a:pt x="10484" y="1581"/>
                    <a:pt x="10533" y="1532"/>
                    <a:pt x="10533" y="1472"/>
                  </a:cubicBezTo>
                  <a:lnTo>
                    <a:pt x="10533" y="1472"/>
                  </a:lnTo>
                  <a:cubicBezTo>
                    <a:pt x="10533" y="1442"/>
                    <a:pt x="10520" y="1414"/>
                    <a:pt x="10500" y="1395"/>
                  </a:cubicBezTo>
                  <a:lnTo>
                    <a:pt x="10756" y="952"/>
                  </a:lnTo>
                  <a:lnTo>
                    <a:pt x="10756" y="952"/>
                  </a:lnTo>
                  <a:cubicBezTo>
                    <a:pt x="10772" y="958"/>
                    <a:pt x="10789" y="960"/>
                    <a:pt x="10806" y="960"/>
                  </a:cubicBezTo>
                  <a:lnTo>
                    <a:pt x="10806" y="960"/>
                  </a:lnTo>
                  <a:cubicBezTo>
                    <a:pt x="10890" y="960"/>
                    <a:pt x="10957" y="893"/>
                    <a:pt x="10957" y="810"/>
                  </a:cubicBezTo>
                  <a:lnTo>
                    <a:pt x="10957" y="810"/>
                  </a:lnTo>
                  <a:cubicBezTo>
                    <a:pt x="10957" y="726"/>
                    <a:pt x="10890" y="659"/>
                    <a:pt x="10806" y="659"/>
                  </a:cubicBezTo>
                  <a:lnTo>
                    <a:pt x="10806" y="659"/>
                  </a:lnTo>
                  <a:cubicBezTo>
                    <a:pt x="10788" y="659"/>
                    <a:pt x="10769" y="662"/>
                    <a:pt x="10753" y="669"/>
                  </a:cubicBezTo>
                  <a:lnTo>
                    <a:pt x="10498" y="229"/>
                  </a:lnTo>
                  <a:lnTo>
                    <a:pt x="10498" y="229"/>
                  </a:lnTo>
                  <a:cubicBezTo>
                    <a:pt x="10519" y="209"/>
                    <a:pt x="10533" y="181"/>
                    <a:pt x="10533" y="151"/>
                  </a:cubicBezTo>
                  <a:lnTo>
                    <a:pt x="10533" y="151"/>
                  </a:lnTo>
                  <a:cubicBezTo>
                    <a:pt x="10533" y="91"/>
                    <a:pt x="10484" y="42"/>
                    <a:pt x="10424" y="42"/>
                  </a:cubicBezTo>
                  <a:lnTo>
                    <a:pt x="10424" y="42"/>
                  </a:lnTo>
                  <a:cubicBezTo>
                    <a:pt x="10373" y="42"/>
                    <a:pt x="10331" y="78"/>
                    <a:pt x="10319" y="125"/>
                  </a:cubicBezTo>
                  <a:lnTo>
                    <a:pt x="9808" y="125"/>
                  </a:lnTo>
                  <a:lnTo>
                    <a:pt x="9808" y="125"/>
                  </a:lnTo>
                  <a:cubicBezTo>
                    <a:pt x="9796" y="54"/>
                    <a:pt x="9734" y="0"/>
                    <a:pt x="9659" y="0"/>
                  </a:cubicBezTo>
                  <a:lnTo>
                    <a:pt x="9659" y="0"/>
                  </a:lnTo>
                  <a:cubicBezTo>
                    <a:pt x="9575" y="0"/>
                    <a:pt x="9508" y="67"/>
                    <a:pt x="9508" y="151"/>
                  </a:cubicBezTo>
                  <a:lnTo>
                    <a:pt x="9508" y="151"/>
                  </a:lnTo>
                  <a:cubicBezTo>
                    <a:pt x="9508" y="197"/>
                    <a:pt x="9529" y="239"/>
                    <a:pt x="9562" y="267"/>
                  </a:cubicBezTo>
                  <a:lnTo>
                    <a:pt x="9307" y="709"/>
                  </a:lnTo>
                  <a:lnTo>
                    <a:pt x="9307" y="709"/>
                  </a:lnTo>
                  <a:cubicBezTo>
                    <a:pt x="9297" y="707"/>
                    <a:pt x="9287" y="704"/>
                    <a:pt x="9276" y="704"/>
                  </a:cubicBezTo>
                  <a:lnTo>
                    <a:pt x="9276" y="704"/>
                  </a:lnTo>
                  <a:cubicBezTo>
                    <a:pt x="9220" y="704"/>
                    <a:pt x="9174" y="748"/>
                    <a:pt x="9170" y="803"/>
                  </a:cubicBezTo>
                  <a:lnTo>
                    <a:pt x="8694" y="803"/>
                  </a:lnTo>
                  <a:lnTo>
                    <a:pt x="8694" y="803"/>
                  </a:lnTo>
                  <a:cubicBezTo>
                    <a:pt x="8680" y="734"/>
                    <a:pt x="8619" y="681"/>
                    <a:pt x="8546" y="681"/>
                  </a:cubicBezTo>
                  <a:lnTo>
                    <a:pt x="8546" y="681"/>
                  </a:lnTo>
                  <a:cubicBezTo>
                    <a:pt x="8462" y="681"/>
                    <a:pt x="8395" y="748"/>
                    <a:pt x="8395" y="833"/>
                  </a:cubicBezTo>
                  <a:lnTo>
                    <a:pt x="8395" y="833"/>
                  </a:lnTo>
                  <a:cubicBezTo>
                    <a:pt x="8395" y="873"/>
                    <a:pt x="8410" y="909"/>
                    <a:pt x="8436" y="936"/>
                  </a:cubicBezTo>
                  <a:lnTo>
                    <a:pt x="8169" y="1399"/>
                  </a:lnTo>
                  <a:lnTo>
                    <a:pt x="8169" y="1399"/>
                  </a:lnTo>
                  <a:cubicBezTo>
                    <a:pt x="8160" y="1396"/>
                    <a:pt x="8150" y="1394"/>
                    <a:pt x="8140" y="1394"/>
                  </a:cubicBezTo>
                  <a:lnTo>
                    <a:pt x="8140" y="1394"/>
                  </a:lnTo>
                  <a:cubicBezTo>
                    <a:pt x="8093" y="1394"/>
                    <a:pt x="8054" y="1424"/>
                    <a:pt x="8038" y="1465"/>
                  </a:cubicBezTo>
                  <a:lnTo>
                    <a:pt x="7525" y="1465"/>
                  </a:lnTo>
                  <a:lnTo>
                    <a:pt x="7525" y="1465"/>
                  </a:lnTo>
                  <a:cubicBezTo>
                    <a:pt x="7520" y="1387"/>
                    <a:pt x="7454" y="1324"/>
                    <a:pt x="7374" y="1324"/>
                  </a:cubicBezTo>
                  <a:lnTo>
                    <a:pt x="7374" y="1324"/>
                  </a:lnTo>
                  <a:cubicBezTo>
                    <a:pt x="7353" y="1324"/>
                    <a:pt x="7333" y="1328"/>
                    <a:pt x="7315" y="1336"/>
                  </a:cubicBezTo>
                  <a:lnTo>
                    <a:pt x="7062" y="898"/>
                  </a:lnTo>
                  <a:lnTo>
                    <a:pt x="7062" y="898"/>
                  </a:lnTo>
                  <a:cubicBezTo>
                    <a:pt x="7086" y="878"/>
                    <a:pt x="7100" y="849"/>
                    <a:pt x="7100" y="816"/>
                  </a:cubicBezTo>
                  <a:lnTo>
                    <a:pt x="7100" y="816"/>
                  </a:lnTo>
                  <a:cubicBezTo>
                    <a:pt x="7100" y="756"/>
                    <a:pt x="7052" y="708"/>
                    <a:pt x="6992" y="708"/>
                  </a:cubicBezTo>
                  <a:lnTo>
                    <a:pt x="6992" y="708"/>
                  </a:lnTo>
                  <a:cubicBezTo>
                    <a:pt x="6936" y="708"/>
                    <a:pt x="6892" y="750"/>
                    <a:pt x="6885" y="803"/>
                  </a:cubicBezTo>
                  <a:lnTo>
                    <a:pt x="6377" y="803"/>
                  </a:lnTo>
                  <a:lnTo>
                    <a:pt x="6377" y="803"/>
                  </a:lnTo>
                  <a:cubicBezTo>
                    <a:pt x="6371" y="725"/>
                    <a:pt x="6306" y="665"/>
                    <a:pt x="6227" y="665"/>
                  </a:cubicBezTo>
                  <a:lnTo>
                    <a:pt x="6227" y="665"/>
                  </a:lnTo>
                  <a:cubicBezTo>
                    <a:pt x="6144" y="665"/>
                    <a:pt x="6076" y="733"/>
                    <a:pt x="6076" y="816"/>
                  </a:cubicBezTo>
                  <a:lnTo>
                    <a:pt x="6076" y="816"/>
                  </a:lnTo>
                  <a:cubicBezTo>
                    <a:pt x="6076" y="865"/>
                    <a:pt x="6100" y="909"/>
                    <a:pt x="6136" y="936"/>
                  </a:cubicBezTo>
                  <a:lnTo>
                    <a:pt x="5882" y="1377"/>
                  </a:lnTo>
                  <a:lnTo>
                    <a:pt x="5882" y="1377"/>
                  </a:lnTo>
                  <a:cubicBezTo>
                    <a:pt x="5870" y="1373"/>
                    <a:pt x="5858" y="1370"/>
                    <a:pt x="5845" y="1370"/>
                  </a:cubicBezTo>
                  <a:lnTo>
                    <a:pt x="5845" y="1370"/>
                  </a:lnTo>
                  <a:cubicBezTo>
                    <a:pt x="5785" y="1370"/>
                    <a:pt x="5737" y="1419"/>
                    <a:pt x="5737" y="1479"/>
                  </a:cubicBezTo>
                  <a:lnTo>
                    <a:pt x="5737" y="1479"/>
                  </a:lnTo>
                  <a:cubicBezTo>
                    <a:pt x="5737" y="1538"/>
                    <a:pt x="5785" y="1586"/>
                    <a:pt x="5845" y="1586"/>
                  </a:cubicBezTo>
                  <a:lnTo>
                    <a:pt x="5845" y="1586"/>
                  </a:lnTo>
                  <a:cubicBezTo>
                    <a:pt x="5853" y="1586"/>
                    <a:pt x="5861" y="1585"/>
                    <a:pt x="5869" y="1584"/>
                  </a:cubicBezTo>
                  <a:lnTo>
                    <a:pt x="6126" y="2029"/>
                  </a:lnTo>
                  <a:lnTo>
                    <a:pt x="6126" y="2029"/>
                  </a:lnTo>
                  <a:cubicBezTo>
                    <a:pt x="6092" y="2057"/>
                    <a:pt x="6070" y="2099"/>
                    <a:pt x="6070" y="2148"/>
                  </a:cubicBezTo>
                  <a:lnTo>
                    <a:pt x="6070" y="2148"/>
                  </a:lnTo>
                  <a:cubicBezTo>
                    <a:pt x="6070" y="2197"/>
                    <a:pt x="6094" y="2240"/>
                    <a:pt x="6131" y="2268"/>
                  </a:cubicBezTo>
                  <a:lnTo>
                    <a:pt x="5882" y="2700"/>
                  </a:lnTo>
                  <a:lnTo>
                    <a:pt x="5882" y="2700"/>
                  </a:lnTo>
                  <a:cubicBezTo>
                    <a:pt x="5872" y="2696"/>
                    <a:pt x="5861" y="2694"/>
                    <a:pt x="5850" y="2694"/>
                  </a:cubicBezTo>
                  <a:lnTo>
                    <a:pt x="5850" y="2694"/>
                  </a:lnTo>
                  <a:cubicBezTo>
                    <a:pt x="5795" y="2694"/>
                    <a:pt x="5751" y="2735"/>
                    <a:pt x="5743" y="2787"/>
                  </a:cubicBezTo>
                  <a:lnTo>
                    <a:pt x="5228" y="2787"/>
                  </a:lnTo>
                  <a:lnTo>
                    <a:pt x="5228" y="2787"/>
                  </a:lnTo>
                  <a:cubicBezTo>
                    <a:pt x="5216" y="2716"/>
                    <a:pt x="5154" y="2661"/>
                    <a:pt x="5079" y="2661"/>
                  </a:cubicBezTo>
                  <a:lnTo>
                    <a:pt x="5079" y="2661"/>
                  </a:lnTo>
                  <a:cubicBezTo>
                    <a:pt x="5060" y="2661"/>
                    <a:pt x="5042" y="2665"/>
                    <a:pt x="5025" y="2671"/>
                  </a:cubicBezTo>
                  <a:lnTo>
                    <a:pt x="4772" y="2232"/>
                  </a:lnTo>
                  <a:lnTo>
                    <a:pt x="4772" y="2232"/>
                  </a:lnTo>
                  <a:cubicBezTo>
                    <a:pt x="4792" y="2212"/>
                    <a:pt x="4805" y="2184"/>
                    <a:pt x="4805" y="2153"/>
                  </a:cubicBezTo>
                  <a:lnTo>
                    <a:pt x="4805" y="2153"/>
                  </a:lnTo>
                  <a:cubicBezTo>
                    <a:pt x="4805" y="2093"/>
                    <a:pt x="4757" y="2045"/>
                    <a:pt x="4697" y="2045"/>
                  </a:cubicBezTo>
                  <a:lnTo>
                    <a:pt x="4697" y="2045"/>
                  </a:lnTo>
                  <a:cubicBezTo>
                    <a:pt x="4646" y="2045"/>
                    <a:pt x="4604" y="2081"/>
                    <a:pt x="4592" y="2128"/>
                  </a:cubicBezTo>
                  <a:lnTo>
                    <a:pt x="4081" y="2128"/>
                  </a:lnTo>
                  <a:lnTo>
                    <a:pt x="4081" y="2128"/>
                  </a:lnTo>
                  <a:cubicBezTo>
                    <a:pt x="4070" y="2057"/>
                    <a:pt x="4007" y="2002"/>
                    <a:pt x="3933" y="2002"/>
                  </a:cubicBezTo>
                  <a:lnTo>
                    <a:pt x="3933" y="2002"/>
                  </a:lnTo>
                  <a:cubicBezTo>
                    <a:pt x="3849" y="2002"/>
                    <a:pt x="3782" y="2070"/>
                    <a:pt x="3782" y="2153"/>
                  </a:cubicBezTo>
                  <a:lnTo>
                    <a:pt x="3782" y="2153"/>
                  </a:lnTo>
                  <a:cubicBezTo>
                    <a:pt x="3782" y="2200"/>
                    <a:pt x="3803" y="2242"/>
                    <a:pt x="3837" y="2270"/>
                  </a:cubicBezTo>
                  <a:lnTo>
                    <a:pt x="3580" y="2712"/>
                  </a:lnTo>
                  <a:lnTo>
                    <a:pt x="3580" y="2712"/>
                  </a:lnTo>
                  <a:cubicBezTo>
                    <a:pt x="3571" y="2710"/>
                    <a:pt x="3561" y="2707"/>
                    <a:pt x="3551" y="2707"/>
                  </a:cubicBezTo>
                  <a:lnTo>
                    <a:pt x="3551" y="2707"/>
                  </a:lnTo>
                  <a:cubicBezTo>
                    <a:pt x="3501" y="2707"/>
                    <a:pt x="3459" y="2741"/>
                    <a:pt x="3446" y="2787"/>
                  </a:cubicBezTo>
                  <a:lnTo>
                    <a:pt x="2927" y="2787"/>
                  </a:lnTo>
                  <a:lnTo>
                    <a:pt x="2927" y="2787"/>
                  </a:lnTo>
                  <a:cubicBezTo>
                    <a:pt x="2914" y="2717"/>
                    <a:pt x="2853" y="2665"/>
                    <a:pt x="2779" y="2665"/>
                  </a:cubicBezTo>
                  <a:lnTo>
                    <a:pt x="2779" y="2665"/>
                  </a:lnTo>
                  <a:cubicBezTo>
                    <a:pt x="2696" y="2665"/>
                    <a:pt x="2628" y="2732"/>
                    <a:pt x="2628" y="2816"/>
                  </a:cubicBezTo>
                  <a:lnTo>
                    <a:pt x="2628" y="2816"/>
                  </a:lnTo>
                  <a:cubicBezTo>
                    <a:pt x="2628" y="2862"/>
                    <a:pt x="2649" y="2903"/>
                    <a:pt x="2682" y="2931"/>
                  </a:cubicBezTo>
                  <a:lnTo>
                    <a:pt x="2428" y="3371"/>
                  </a:lnTo>
                  <a:lnTo>
                    <a:pt x="2428" y="3371"/>
                  </a:lnTo>
                  <a:cubicBezTo>
                    <a:pt x="2418" y="3369"/>
                    <a:pt x="2408" y="3367"/>
                    <a:pt x="2397" y="3367"/>
                  </a:cubicBezTo>
                  <a:lnTo>
                    <a:pt x="2397" y="3367"/>
                  </a:lnTo>
                  <a:cubicBezTo>
                    <a:pt x="2342" y="3367"/>
                    <a:pt x="2297" y="3408"/>
                    <a:pt x="2290" y="3462"/>
                  </a:cubicBezTo>
                  <a:lnTo>
                    <a:pt x="1788" y="3462"/>
                  </a:lnTo>
                  <a:lnTo>
                    <a:pt x="1788" y="3462"/>
                  </a:lnTo>
                  <a:cubicBezTo>
                    <a:pt x="1782" y="3385"/>
                    <a:pt x="1717" y="3324"/>
                    <a:pt x="1638" y="3324"/>
                  </a:cubicBezTo>
                  <a:lnTo>
                    <a:pt x="1638" y="3324"/>
                  </a:lnTo>
                  <a:cubicBezTo>
                    <a:pt x="1619" y="3324"/>
                    <a:pt x="1602" y="3327"/>
                    <a:pt x="1586" y="3333"/>
                  </a:cubicBezTo>
                  <a:lnTo>
                    <a:pt x="1332" y="2893"/>
                  </a:lnTo>
                  <a:lnTo>
                    <a:pt x="1332" y="2893"/>
                  </a:lnTo>
                  <a:cubicBezTo>
                    <a:pt x="1351" y="2873"/>
                    <a:pt x="1364" y="2846"/>
                    <a:pt x="1364" y="2816"/>
                  </a:cubicBezTo>
                  <a:lnTo>
                    <a:pt x="1364" y="2816"/>
                  </a:lnTo>
                  <a:cubicBezTo>
                    <a:pt x="1364" y="2756"/>
                    <a:pt x="1315" y="2707"/>
                    <a:pt x="1255" y="2707"/>
                  </a:cubicBezTo>
                  <a:lnTo>
                    <a:pt x="1255" y="2707"/>
                  </a:lnTo>
                  <a:cubicBezTo>
                    <a:pt x="1206" y="2707"/>
                    <a:pt x="1164" y="2741"/>
                    <a:pt x="1151" y="2787"/>
                  </a:cubicBezTo>
                  <a:lnTo>
                    <a:pt x="639" y="2787"/>
                  </a:lnTo>
                  <a:lnTo>
                    <a:pt x="639" y="2787"/>
                  </a:lnTo>
                  <a:cubicBezTo>
                    <a:pt x="625" y="2717"/>
                    <a:pt x="564" y="2665"/>
                    <a:pt x="490" y="2665"/>
                  </a:cubicBezTo>
                  <a:lnTo>
                    <a:pt x="490" y="2665"/>
                  </a:lnTo>
                  <a:cubicBezTo>
                    <a:pt x="407" y="2665"/>
                    <a:pt x="340" y="2732"/>
                    <a:pt x="340" y="2816"/>
                  </a:cubicBezTo>
                  <a:lnTo>
                    <a:pt x="340" y="2816"/>
                  </a:lnTo>
                  <a:cubicBezTo>
                    <a:pt x="340" y="2862"/>
                    <a:pt x="360" y="2903"/>
                    <a:pt x="393" y="2931"/>
                  </a:cubicBezTo>
                  <a:lnTo>
                    <a:pt x="136" y="3374"/>
                  </a:lnTo>
                  <a:lnTo>
                    <a:pt x="136" y="3374"/>
                  </a:lnTo>
                  <a:cubicBezTo>
                    <a:pt x="128" y="3371"/>
                    <a:pt x="118" y="3370"/>
                    <a:pt x="108" y="3370"/>
                  </a:cubicBezTo>
                  <a:lnTo>
                    <a:pt x="108" y="3370"/>
                  </a:lnTo>
                  <a:cubicBezTo>
                    <a:pt x="48" y="3370"/>
                    <a:pt x="0" y="3418"/>
                    <a:pt x="0" y="3478"/>
                  </a:cubicBezTo>
                  <a:lnTo>
                    <a:pt x="0" y="3478"/>
                  </a:lnTo>
                  <a:cubicBezTo>
                    <a:pt x="0" y="3538"/>
                    <a:pt x="48" y="3587"/>
                    <a:pt x="108" y="3587"/>
                  </a:cubicBezTo>
                  <a:lnTo>
                    <a:pt x="108" y="3587"/>
                  </a:lnTo>
                  <a:cubicBezTo>
                    <a:pt x="119" y="3587"/>
                    <a:pt x="130" y="3585"/>
                    <a:pt x="140" y="3581"/>
                  </a:cubicBezTo>
                  <a:lnTo>
                    <a:pt x="396" y="4025"/>
                  </a:lnTo>
                  <a:lnTo>
                    <a:pt x="396" y="4025"/>
                  </a:lnTo>
                  <a:cubicBezTo>
                    <a:pt x="358" y="4052"/>
                    <a:pt x="333" y="4097"/>
                    <a:pt x="333" y="4147"/>
                  </a:cubicBezTo>
                  <a:lnTo>
                    <a:pt x="333" y="4147"/>
                  </a:lnTo>
                  <a:cubicBezTo>
                    <a:pt x="333" y="4230"/>
                    <a:pt x="401" y="4298"/>
                    <a:pt x="484" y="4298"/>
                  </a:cubicBezTo>
                  <a:lnTo>
                    <a:pt x="484" y="4298"/>
                  </a:lnTo>
                  <a:cubicBezTo>
                    <a:pt x="562" y="4298"/>
                    <a:pt x="626" y="4239"/>
                    <a:pt x="634" y="4163"/>
                  </a:cubicBezTo>
                  <a:lnTo>
                    <a:pt x="1151" y="4163"/>
                  </a:lnTo>
                  <a:lnTo>
                    <a:pt x="1151" y="4163"/>
                  </a:lnTo>
                  <a:cubicBezTo>
                    <a:pt x="1162" y="4210"/>
                    <a:pt x="1205" y="4246"/>
                    <a:pt x="1255" y="4246"/>
                  </a:cubicBezTo>
                  <a:lnTo>
                    <a:pt x="1255" y="4246"/>
                  </a:lnTo>
                  <a:cubicBezTo>
                    <a:pt x="1263" y="4246"/>
                    <a:pt x="1270" y="4245"/>
                    <a:pt x="1277" y="4244"/>
                  </a:cubicBezTo>
                  <a:lnTo>
                    <a:pt x="1533" y="4687"/>
                  </a:lnTo>
                  <a:lnTo>
                    <a:pt x="1533" y="4687"/>
                  </a:lnTo>
                  <a:cubicBezTo>
                    <a:pt x="1498" y="4715"/>
                    <a:pt x="1475" y="4757"/>
                    <a:pt x="1475" y="4806"/>
                  </a:cubicBezTo>
                  <a:lnTo>
                    <a:pt x="1475" y="4806"/>
                  </a:lnTo>
                  <a:cubicBezTo>
                    <a:pt x="1475" y="4890"/>
                    <a:pt x="1542" y="4957"/>
                    <a:pt x="1626" y="4957"/>
                  </a:cubicBezTo>
                  <a:lnTo>
                    <a:pt x="1626" y="4957"/>
                  </a:lnTo>
                  <a:cubicBezTo>
                    <a:pt x="1699" y="4957"/>
                    <a:pt x="1759" y="4906"/>
                    <a:pt x="1774" y="4838"/>
                  </a:cubicBezTo>
                  <a:lnTo>
                    <a:pt x="2296" y="4838"/>
                  </a:lnTo>
                  <a:lnTo>
                    <a:pt x="2296" y="4838"/>
                  </a:lnTo>
                  <a:cubicBezTo>
                    <a:pt x="2312" y="4879"/>
                    <a:pt x="2351" y="4908"/>
                    <a:pt x="2397" y="4908"/>
                  </a:cubicBezTo>
                  <a:lnTo>
                    <a:pt x="2397" y="4908"/>
                  </a:lnTo>
                  <a:cubicBezTo>
                    <a:pt x="2457" y="4908"/>
                    <a:pt x="2506" y="4860"/>
                    <a:pt x="2506" y="4800"/>
                  </a:cubicBezTo>
                  <a:lnTo>
                    <a:pt x="2506" y="4800"/>
                  </a:lnTo>
                  <a:cubicBezTo>
                    <a:pt x="2506" y="4772"/>
                    <a:pt x="2495" y="4748"/>
                    <a:pt x="2478" y="4728"/>
                  </a:cubicBezTo>
                  <a:lnTo>
                    <a:pt x="2736" y="4282"/>
                  </a:lnTo>
                  <a:lnTo>
                    <a:pt x="2736" y="4282"/>
                  </a:lnTo>
                  <a:cubicBezTo>
                    <a:pt x="2750" y="4286"/>
                    <a:pt x="2765" y="4288"/>
                    <a:pt x="2779" y="4288"/>
                  </a:cubicBezTo>
                  <a:lnTo>
                    <a:pt x="2779" y="4288"/>
                  </a:lnTo>
                  <a:cubicBezTo>
                    <a:pt x="2855" y="4288"/>
                    <a:pt x="2916" y="4234"/>
                    <a:pt x="2928" y="4163"/>
                  </a:cubicBezTo>
                  <a:lnTo>
                    <a:pt x="3440" y="4163"/>
                  </a:lnTo>
                  <a:lnTo>
                    <a:pt x="3440" y="4163"/>
                  </a:lnTo>
                  <a:cubicBezTo>
                    <a:pt x="3451" y="4210"/>
                    <a:pt x="3493" y="4246"/>
                    <a:pt x="3545" y="4246"/>
                  </a:cubicBezTo>
                  <a:lnTo>
                    <a:pt x="3545" y="4246"/>
                  </a:lnTo>
                  <a:cubicBezTo>
                    <a:pt x="3604" y="4246"/>
                    <a:pt x="3653" y="4197"/>
                    <a:pt x="3653" y="4137"/>
                  </a:cubicBezTo>
                  <a:lnTo>
                    <a:pt x="3653" y="4137"/>
                  </a:lnTo>
                  <a:cubicBezTo>
                    <a:pt x="3653" y="4107"/>
                    <a:pt x="3640" y="4079"/>
                    <a:pt x="3619" y="4059"/>
                  </a:cubicBezTo>
                  <a:lnTo>
                    <a:pt x="3870" y="3625"/>
                  </a:lnTo>
                  <a:lnTo>
                    <a:pt x="3870" y="3625"/>
                  </a:lnTo>
                  <a:cubicBezTo>
                    <a:pt x="3888" y="3632"/>
                    <a:pt x="3907" y="3636"/>
                    <a:pt x="3927" y="3636"/>
                  </a:cubicBezTo>
                  <a:lnTo>
                    <a:pt x="3927" y="3636"/>
                  </a:lnTo>
                  <a:cubicBezTo>
                    <a:pt x="4004" y="3636"/>
                    <a:pt x="4067" y="3578"/>
                    <a:pt x="4077" y="3504"/>
                  </a:cubicBezTo>
                  <a:lnTo>
                    <a:pt x="4593" y="3504"/>
                  </a:lnTo>
                  <a:lnTo>
                    <a:pt x="4593" y="3504"/>
                  </a:lnTo>
                  <a:cubicBezTo>
                    <a:pt x="4605" y="3549"/>
                    <a:pt x="4647" y="3583"/>
                    <a:pt x="4697" y="3583"/>
                  </a:cubicBezTo>
                  <a:lnTo>
                    <a:pt x="4697" y="3583"/>
                  </a:lnTo>
                  <a:cubicBezTo>
                    <a:pt x="4708" y="3583"/>
                    <a:pt x="4718" y="3581"/>
                    <a:pt x="4727" y="3579"/>
                  </a:cubicBezTo>
                  <a:lnTo>
                    <a:pt x="4978" y="4012"/>
                  </a:lnTo>
                  <a:lnTo>
                    <a:pt x="4978" y="4012"/>
                  </a:lnTo>
                  <a:cubicBezTo>
                    <a:pt x="4947" y="4040"/>
                    <a:pt x="4928" y="4080"/>
                    <a:pt x="4928" y="4124"/>
                  </a:cubicBezTo>
                  <a:lnTo>
                    <a:pt x="4928" y="4124"/>
                  </a:lnTo>
                  <a:cubicBezTo>
                    <a:pt x="4928" y="4207"/>
                    <a:pt x="4995" y="4275"/>
                    <a:pt x="5079" y="4275"/>
                  </a:cubicBezTo>
                  <a:lnTo>
                    <a:pt x="5079" y="4275"/>
                  </a:lnTo>
                  <a:cubicBezTo>
                    <a:pt x="5149" y="4275"/>
                    <a:pt x="5207" y="4228"/>
                    <a:pt x="5225" y="4163"/>
                  </a:cubicBezTo>
                  <a:lnTo>
                    <a:pt x="5743" y="4163"/>
                  </a:lnTo>
                  <a:lnTo>
                    <a:pt x="5743" y="4163"/>
                  </a:lnTo>
                  <a:cubicBezTo>
                    <a:pt x="5759" y="4204"/>
                    <a:pt x="5798" y="4233"/>
                    <a:pt x="5844" y="4233"/>
                  </a:cubicBezTo>
                  <a:lnTo>
                    <a:pt x="5844" y="4233"/>
                  </a:lnTo>
                  <a:cubicBezTo>
                    <a:pt x="5904" y="4233"/>
                    <a:pt x="5952" y="4184"/>
                    <a:pt x="5952" y="4124"/>
                  </a:cubicBezTo>
                  <a:lnTo>
                    <a:pt x="5952" y="4124"/>
                  </a:lnTo>
                  <a:cubicBezTo>
                    <a:pt x="5952" y="4096"/>
                    <a:pt x="5941" y="4070"/>
                    <a:pt x="5923" y="4051"/>
                  </a:cubicBezTo>
                  <a:lnTo>
                    <a:pt x="6176" y="3613"/>
                  </a:lnTo>
                  <a:lnTo>
                    <a:pt x="6176" y="3613"/>
                  </a:lnTo>
                  <a:cubicBezTo>
                    <a:pt x="6192" y="3619"/>
                    <a:pt x="6209" y="3622"/>
                    <a:pt x="6226" y="3622"/>
                  </a:cubicBezTo>
                  <a:lnTo>
                    <a:pt x="6226" y="3622"/>
                  </a:lnTo>
                  <a:cubicBezTo>
                    <a:pt x="6296" y="3622"/>
                    <a:pt x="6355" y="3575"/>
                    <a:pt x="6372" y="3510"/>
                  </a:cubicBezTo>
                  <a:lnTo>
                    <a:pt x="6885" y="3510"/>
                  </a:lnTo>
                  <a:lnTo>
                    <a:pt x="6885" y="3510"/>
                  </a:lnTo>
                  <a:cubicBezTo>
                    <a:pt x="6900" y="3553"/>
                    <a:pt x="6940" y="3583"/>
                    <a:pt x="6987" y="3583"/>
                  </a:cubicBezTo>
                  <a:lnTo>
                    <a:pt x="6987" y="3583"/>
                  </a:lnTo>
                  <a:cubicBezTo>
                    <a:pt x="7047" y="3583"/>
                    <a:pt x="7096" y="3535"/>
                    <a:pt x="7096" y="3475"/>
                  </a:cubicBezTo>
                  <a:lnTo>
                    <a:pt x="7096" y="3475"/>
                  </a:lnTo>
                  <a:cubicBezTo>
                    <a:pt x="7096" y="3446"/>
                    <a:pt x="7085" y="3420"/>
                    <a:pt x="7066" y="3400"/>
                  </a:cubicBezTo>
                  <a:lnTo>
                    <a:pt x="7318" y="2964"/>
                  </a:lnTo>
                  <a:lnTo>
                    <a:pt x="7318" y="2964"/>
                  </a:lnTo>
                  <a:cubicBezTo>
                    <a:pt x="7334" y="2970"/>
                    <a:pt x="7352" y="2973"/>
                    <a:pt x="7370" y="2973"/>
                  </a:cubicBezTo>
                  <a:lnTo>
                    <a:pt x="7370" y="2973"/>
                  </a:lnTo>
                  <a:cubicBezTo>
                    <a:pt x="7447" y="2973"/>
                    <a:pt x="7510" y="2916"/>
                    <a:pt x="7520" y="2842"/>
                  </a:cubicBezTo>
                  <a:lnTo>
                    <a:pt x="8027" y="2842"/>
                  </a:lnTo>
                  <a:lnTo>
                    <a:pt x="8027" y="2842"/>
                  </a:lnTo>
                  <a:cubicBezTo>
                    <a:pt x="8035" y="2893"/>
                    <a:pt x="8080" y="2933"/>
                    <a:pt x="8134" y="2933"/>
                  </a:cubicBezTo>
                  <a:lnTo>
                    <a:pt x="8134" y="2933"/>
                  </a:lnTo>
                  <a:cubicBezTo>
                    <a:pt x="8149" y="2933"/>
                    <a:pt x="8164" y="2929"/>
                    <a:pt x="8178" y="2923"/>
                  </a:cubicBezTo>
                  <a:lnTo>
                    <a:pt x="8438" y="3375"/>
                  </a:lnTo>
                  <a:lnTo>
                    <a:pt x="8438" y="3375"/>
                  </a:lnTo>
                  <a:cubicBezTo>
                    <a:pt x="8409" y="3403"/>
                    <a:pt x="8391" y="3441"/>
                    <a:pt x="8391" y="3485"/>
                  </a:cubicBezTo>
                  <a:lnTo>
                    <a:pt x="8391" y="3485"/>
                  </a:lnTo>
                  <a:cubicBezTo>
                    <a:pt x="8391" y="3535"/>
                    <a:pt x="8416" y="3580"/>
                    <a:pt x="8454" y="3608"/>
                  </a:cubicBezTo>
                  <a:lnTo>
                    <a:pt x="8201" y="4047"/>
                  </a:lnTo>
                  <a:lnTo>
                    <a:pt x="8201" y="4047"/>
                  </a:lnTo>
                  <a:cubicBezTo>
                    <a:pt x="8188" y="4042"/>
                    <a:pt x="8174" y="4039"/>
                    <a:pt x="8159" y="4039"/>
                  </a:cubicBezTo>
                  <a:lnTo>
                    <a:pt x="8159" y="4039"/>
                  </a:lnTo>
                  <a:cubicBezTo>
                    <a:pt x="8100" y="4039"/>
                    <a:pt x="8051" y="4087"/>
                    <a:pt x="8051" y="4147"/>
                  </a:cubicBezTo>
                  <a:lnTo>
                    <a:pt x="8051" y="4147"/>
                  </a:lnTo>
                  <a:cubicBezTo>
                    <a:pt x="8051" y="4207"/>
                    <a:pt x="8100" y="4256"/>
                    <a:pt x="8159" y="4256"/>
                  </a:cubicBezTo>
                  <a:lnTo>
                    <a:pt x="8159" y="4256"/>
                  </a:lnTo>
                  <a:cubicBezTo>
                    <a:pt x="8173" y="4256"/>
                    <a:pt x="8186" y="4252"/>
                    <a:pt x="8198" y="4248"/>
                  </a:cubicBezTo>
                  <a:lnTo>
                    <a:pt x="8452" y="4690"/>
                  </a:lnTo>
                  <a:lnTo>
                    <a:pt x="8452" y="4690"/>
                  </a:lnTo>
                  <a:cubicBezTo>
                    <a:pt x="8412" y="4716"/>
                    <a:pt x="8385" y="4763"/>
                    <a:pt x="8385" y="4816"/>
                  </a:cubicBezTo>
                  <a:lnTo>
                    <a:pt x="8385" y="4816"/>
                  </a:lnTo>
                  <a:cubicBezTo>
                    <a:pt x="8385" y="4899"/>
                    <a:pt x="8452" y="4967"/>
                    <a:pt x="8536" y="4967"/>
                  </a:cubicBezTo>
                  <a:lnTo>
                    <a:pt x="8536" y="4967"/>
                  </a:lnTo>
                  <a:cubicBezTo>
                    <a:pt x="8612" y="4967"/>
                    <a:pt x="8674" y="4911"/>
                    <a:pt x="8685" y="4838"/>
                  </a:cubicBezTo>
                  <a:lnTo>
                    <a:pt x="9203" y="4838"/>
                  </a:lnTo>
                  <a:lnTo>
                    <a:pt x="9203" y="4838"/>
                  </a:lnTo>
                  <a:cubicBezTo>
                    <a:pt x="9216" y="4884"/>
                    <a:pt x="9257" y="4918"/>
                    <a:pt x="9307" y="4918"/>
                  </a:cubicBezTo>
                  <a:lnTo>
                    <a:pt x="9307" y="4918"/>
                  </a:lnTo>
                  <a:cubicBezTo>
                    <a:pt x="9323" y="4918"/>
                    <a:pt x="9339" y="4914"/>
                    <a:pt x="9353" y="4907"/>
                  </a:cubicBezTo>
                  <a:lnTo>
                    <a:pt x="9608" y="5347"/>
                  </a:lnTo>
                  <a:lnTo>
                    <a:pt x="9608" y="5347"/>
                  </a:lnTo>
                  <a:cubicBezTo>
                    <a:pt x="9562" y="5374"/>
                    <a:pt x="9532" y="5423"/>
                    <a:pt x="9532" y="5478"/>
                  </a:cubicBezTo>
                  <a:lnTo>
                    <a:pt x="9532" y="5478"/>
                  </a:lnTo>
                  <a:cubicBezTo>
                    <a:pt x="9532" y="5562"/>
                    <a:pt x="9600" y="5629"/>
                    <a:pt x="9683" y="5629"/>
                  </a:cubicBezTo>
                  <a:lnTo>
                    <a:pt x="9683" y="5629"/>
                  </a:lnTo>
                  <a:cubicBezTo>
                    <a:pt x="9759" y="5629"/>
                    <a:pt x="9821" y="5574"/>
                    <a:pt x="9832" y="5501"/>
                  </a:cubicBezTo>
                  <a:lnTo>
                    <a:pt x="10351" y="5501"/>
                  </a:lnTo>
                  <a:lnTo>
                    <a:pt x="10351" y="5501"/>
                  </a:lnTo>
                  <a:cubicBezTo>
                    <a:pt x="10365" y="5545"/>
                    <a:pt x="10406" y="5577"/>
                    <a:pt x="10455" y="5577"/>
                  </a:cubicBezTo>
                  <a:lnTo>
                    <a:pt x="10455" y="5577"/>
                  </a:lnTo>
                  <a:cubicBezTo>
                    <a:pt x="10515" y="5577"/>
                    <a:pt x="10563" y="5528"/>
                    <a:pt x="10563" y="5468"/>
                  </a:cubicBezTo>
                  <a:lnTo>
                    <a:pt x="10563" y="5468"/>
                  </a:lnTo>
                  <a:cubicBezTo>
                    <a:pt x="10563" y="5446"/>
                    <a:pt x="10556" y="5425"/>
                    <a:pt x="10544" y="5408"/>
                  </a:cubicBezTo>
                  <a:lnTo>
                    <a:pt x="10806" y="4954"/>
                  </a:lnTo>
                  <a:lnTo>
                    <a:pt x="10806" y="4954"/>
                  </a:lnTo>
                  <a:cubicBezTo>
                    <a:pt x="10816" y="4956"/>
                    <a:pt x="10826" y="4957"/>
                    <a:pt x="10836" y="4957"/>
                  </a:cubicBezTo>
                  <a:lnTo>
                    <a:pt x="10836" y="4957"/>
                  </a:lnTo>
                  <a:cubicBezTo>
                    <a:pt x="10920" y="4957"/>
                    <a:pt x="10988" y="4890"/>
                    <a:pt x="10988" y="4806"/>
                  </a:cubicBezTo>
                  <a:lnTo>
                    <a:pt x="10988" y="4806"/>
                  </a:lnTo>
                  <a:cubicBezTo>
                    <a:pt x="10988" y="4722"/>
                    <a:pt x="10920" y="4655"/>
                    <a:pt x="10836" y="465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Blue Molecules - Light">
      <a:dk1>
        <a:srgbClr val="E5E5E5"/>
      </a:dk1>
      <a:lt1>
        <a:srgbClr val="FFFFFF"/>
      </a:lt1>
      <a:dk2>
        <a:srgbClr val="FFFFFF"/>
      </a:dk2>
      <a:lt2>
        <a:srgbClr val="FFFFFF"/>
      </a:lt2>
      <a:accent1>
        <a:srgbClr val="31BAE6"/>
      </a:accent1>
      <a:accent2>
        <a:srgbClr val="1C94BB"/>
      </a:accent2>
      <a:accent3>
        <a:srgbClr val="1D7183"/>
      </a:accent3>
      <a:accent4>
        <a:srgbClr val="1A708E"/>
      </a:accent4>
      <a:accent5>
        <a:srgbClr val="154C61"/>
      </a:accent5>
      <a:accent6>
        <a:srgbClr val="093651"/>
      </a:accent6>
      <a:hlink>
        <a:srgbClr val="20708D"/>
      </a:hlink>
      <a:folHlink>
        <a:srgbClr val="3FC5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635</Words>
  <Application>Microsoft Macintosh PowerPoint</Application>
  <PresentationFormat>Widescreen</PresentationFormat>
  <Paragraphs>133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Catamaran</vt:lpstr>
      <vt:lpstr>Catamaran Light</vt:lpstr>
      <vt:lpstr>Catamaran Medium</vt:lpstr>
      <vt:lpstr>Catamaran SemiBold</vt:lpstr>
      <vt:lpstr>Gill Sans</vt:lpstr>
      <vt:lpstr>Roboto</vt:lpstr>
      <vt:lpstr>Roboto Light</vt:lpstr>
      <vt:lpstr>Roboto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Johanna Jovel Hernández</cp:lastModifiedBy>
  <cp:revision>184</cp:revision>
  <dcterms:created xsi:type="dcterms:W3CDTF">2018-12-21T22:04:22Z</dcterms:created>
  <dcterms:modified xsi:type="dcterms:W3CDTF">2019-01-09T19:45:57Z</dcterms:modified>
</cp:coreProperties>
</file>